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6.xml.rels" ContentType="application/vnd.openxmlformats-package.relationships+xml"/>
  <Override PartName="/ppt/slideMasters/_rels/slideMaster7.xml.rels" ContentType="application/vnd.openxmlformats-package.relationships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media/image3.png" ContentType="image/png"/>
  <Override PartName="/ppt/media/image1.jpeg" ContentType="image/jpeg"/>
  <Override PartName="/ppt/media/image2.png" ContentType="image/png"/>
  <Override PartName="/ppt/media/image4.png" ContentType="image/png"/>
  <Override PartName="/ppt/media/image5.png" ContentType="image/png"/>
  <Override PartName="/ppt/media/image6.png" ContentType="image/png"/>
  <Override PartName="/ppt/media/image7.png" ContentType="image/png"/>
  <Override PartName="/ppt/media/image8.png" ContentType="image/png"/>
  <Override PartName="/ppt/media/image9.png" ContentType="image/png"/>
  <Override PartName="/ppt/media/image10.png" ContentType="image/png"/>
  <Override PartName="/ppt/media/image11.png" ContentType="image/png"/>
  <Override PartName="/ppt/media/image12.png" ContentType="image/png"/>
  <Override PartName="/ppt/media/image13.jpeg" ContentType="image/jpeg"/>
  <Override PartName="/ppt/media/image14.jpeg" ContentType="image/jpeg"/>
  <Override PartName="/ppt/media/image15.png" ContentType="image/png"/>
  <Override PartName="/ppt/media/image16.jpeg" ContentType="image/jpeg"/>
  <Override PartName="/ppt/slideLayouts/slideLayout3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53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54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55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56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7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58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9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49.xml.rels" ContentType="application/vnd.openxmlformats-package.relationships+xml"/>
  <Override PartName="/ppt/slideLayouts/_rels/slideLayout50.xml.rels" ContentType="application/vnd.openxmlformats-package.relationships+xml"/>
  <Override PartName="/ppt/slideLayouts/_rels/slideLayout51.xml.rels" ContentType="application/vnd.openxmlformats-package.relationships+xml"/>
  <Override PartName="/ppt/slideLayouts/_rels/slideLayout52.xml.rels" ContentType="application/vnd.openxmlformats-package.relationships+xml"/>
  <Override PartName="/ppt/slideLayouts/_rels/slideLayout60.xml.rels" ContentType="application/vnd.openxmlformats-package.relationships+xml"/>
  <Override PartName="/ppt/slideLayouts/_rels/slideLayout61.xml.rels" ContentType="application/vnd.openxmlformats-package.relationships+xml"/>
  <Override PartName="/ppt/slideLayouts/_rels/slideLayout62.xml.rels" ContentType="application/vnd.openxmlformats-package.relationships+xml"/>
  <Override PartName="/ppt/slideLayouts/_rels/slideLayout63.xml.rels" ContentType="application/vnd.openxmlformats-package.relationships+xml"/>
  <Override PartName="/ppt/slideLayouts/_rels/slideLayout64.xml.rels" ContentType="application/vnd.openxmlformats-package.relationships+xml"/>
  <Override PartName="/ppt/slideLayouts/_rels/slideLayout65.xml.rels" ContentType="application/vnd.openxmlformats-package.relationships+xml"/>
  <Override PartName="/ppt/slideLayouts/_rels/slideLayout66.xml.rels" ContentType="application/vnd.openxmlformats-package.relationships+xml"/>
  <Override PartName="/ppt/slideLayouts/_rels/slideLayout67.xml.rels" ContentType="application/vnd.openxmlformats-package.relationships+xml"/>
  <Override PartName="/ppt/slideLayouts/_rels/slideLayout68.xml.rels" ContentType="application/vnd.openxmlformats-package.relationships+xml"/>
  <Override PartName="/ppt/slideLayouts/_rels/slideLayout69.xml.rels" ContentType="application/vnd.openxmlformats-package.relationships+xml"/>
  <Override PartName="/ppt/slideLayouts/_rels/slideLayout70.xml.rels" ContentType="application/vnd.openxmlformats-package.relationships+xml"/>
  <Override PartName="/ppt/slideLayouts/_rels/slideLayout71.xml.rels" ContentType="application/vnd.openxmlformats-package.relationships+xml"/>
  <Override PartName="/ppt/slideLayouts/_rels/slideLayout72.xml.rels" ContentType="application/vnd.openxmlformats-package.relationships+xml"/>
  <Override PartName="/ppt/slideLayouts/_rels/slideLayout73.xml.rels" ContentType="application/vnd.openxmlformats-package.relationships+xml"/>
  <Override PartName="/ppt/slideLayouts/_rels/slideLayout74.xml.rels" ContentType="application/vnd.openxmlformats-package.relationships+xml"/>
  <Override PartName="/ppt/slideLayouts/_rels/slideLayout75.xml.rels" ContentType="application/vnd.openxmlformats-package.relationships+xml"/>
  <Override PartName="/ppt/slideLayouts/_rels/slideLayout76.xml.rels" ContentType="application/vnd.openxmlformats-package.relationships+xml"/>
  <Override PartName="/ppt/slideLayouts/_rels/slideLayout77.xml.rels" ContentType="application/vnd.openxmlformats-package.relationships+xml"/>
  <Override PartName="/ppt/slideLayouts/_rels/slideLayout78.xml.rels" ContentType="application/vnd.openxmlformats-package.relationships+xml"/>
  <Override PartName="/ppt/slideLayouts/_rels/slideLayout79.xml.rels" ContentType="application/vnd.openxmlformats-package.relationships+xml"/>
  <Override PartName="/ppt/slideLayouts/_rels/slideLayout80.xml.rels" ContentType="application/vnd.openxmlformats-package.relationships+xml"/>
  <Override PartName="/ppt/slideLayouts/_rels/slideLayout81.xml.rels" ContentType="application/vnd.openxmlformats-package.relationships+xml"/>
  <Override PartName="/ppt/slideLayouts/_rels/slideLayout82.xml.rels" ContentType="application/vnd.openxmlformats-package.relationships+xml"/>
  <Override PartName="/ppt/slideLayouts/_rels/slideLayout83.xml.rels" ContentType="application/vnd.openxmlformats-package.relationships+xml"/>
  <Override PartName="/ppt/slideLayouts/_rels/slideLayout84.xml.rels" ContentType="application/vnd.openxmlformats-package.relationships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_rels/presentation.xml.rels" ContentType="application/vnd.openxmlformats-package.relationships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  <p:sldMasterId id="2147483700" r:id="rId6"/>
    <p:sldMasterId id="2147483713" r:id="rId7"/>
    <p:sldMasterId id="2147483726" r:id="rId8"/>
  </p:sld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</p:sldIdLst>
  <p:sldSz cx="24384000" cy="13716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Master" Target="slideMasters/slideMaster7.xml"/><Relationship Id="rId9" Type="http://schemas.openxmlformats.org/officeDocument/2006/relationships/slide" Target="slides/slide1.xml"/><Relationship Id="rId10" Type="http://schemas.openxmlformats.org/officeDocument/2006/relationships/slide" Target="slides/slide2.xml"/><Relationship Id="rId11" Type="http://schemas.openxmlformats.org/officeDocument/2006/relationships/slide" Target="slides/slide3.xml"/><Relationship Id="rId12" Type="http://schemas.openxmlformats.org/officeDocument/2006/relationships/slide" Target="slides/slide4.xml"/><Relationship Id="rId13" Type="http://schemas.openxmlformats.org/officeDocument/2006/relationships/slide" Target="slides/slide5.xml"/><Relationship Id="rId14" Type="http://schemas.openxmlformats.org/officeDocument/2006/relationships/slide" Target="slides/slide6.xml"/><Relationship Id="rId15" Type="http://schemas.openxmlformats.org/officeDocument/2006/relationships/slide" Target="slides/slide7.xml"/><Relationship Id="rId16" Type="http://schemas.openxmlformats.org/officeDocument/2006/relationships/slide" Target="slides/slide8.xml"/><Relationship Id="rId17" Type="http://schemas.openxmlformats.org/officeDocument/2006/relationships/slide" Target="slides/slide9.xml"/><Relationship Id="rId18" Type="http://schemas.openxmlformats.org/officeDocument/2006/relationships/slide" Target="slides/slide10.xml"/><Relationship Id="rId19" Type="http://schemas.openxmlformats.org/officeDocument/2006/relationships/slide" Target="slides/slide11.xml"/><Relationship Id="rId20" Type="http://schemas.openxmlformats.org/officeDocument/2006/relationships/slide" Target="slides/slide12.xml"/><Relationship Id="rId21" Type="http://schemas.openxmlformats.org/officeDocument/2006/relationships/slide" Target="slides/slide13.xml"/><Relationship Id="rId22" Type="http://schemas.openxmlformats.org/officeDocument/2006/relationships/slide" Target="slides/slide14.xml"/><Relationship Id="rId23" Type="http://schemas.openxmlformats.org/officeDocument/2006/relationships/slide" Target="slides/slide15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13258800" y="1517760"/>
            <a:ext cx="9052200" cy="645480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nela Text Regular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13264200" y="9016920"/>
            <a:ext cx="9052200" cy="1220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nela Text Regular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13264200" y="10353600"/>
            <a:ext cx="9052200" cy="1220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nela Text Regular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13258800" y="1517760"/>
            <a:ext cx="9052200" cy="645480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nela Text Regular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13264200" y="9016920"/>
            <a:ext cx="4417200" cy="1220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nela Text Regular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17902800" y="9016920"/>
            <a:ext cx="4417200" cy="1220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nela Text Regular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17902800" y="10353600"/>
            <a:ext cx="4417200" cy="1220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nela Text Regular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13264200" y="10353600"/>
            <a:ext cx="4417200" cy="1220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nela Text Regular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13258800" y="1517760"/>
            <a:ext cx="9052200" cy="645480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nela Text Regular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13264200" y="9016920"/>
            <a:ext cx="2914560" cy="1220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nela Text Regular"/>
            </a:endParaRPr>
          </a:p>
        </p:txBody>
      </p:sp>
      <p:sp>
        <p:nvSpPr>
          <p:cNvPr id="38" name="PlaceHolder 3"/>
          <p:cNvSpPr>
            <a:spLocks noGrp="1"/>
          </p:cNvSpPr>
          <p:nvPr>
            <p:ph type="body"/>
          </p:nvPr>
        </p:nvSpPr>
        <p:spPr>
          <a:xfrm>
            <a:off x="16324920" y="9016920"/>
            <a:ext cx="2914560" cy="1220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nela Text Regular"/>
            </a:endParaRPr>
          </a:p>
        </p:txBody>
      </p:sp>
      <p:sp>
        <p:nvSpPr>
          <p:cNvPr id="39" name="PlaceHolder 4"/>
          <p:cNvSpPr>
            <a:spLocks noGrp="1"/>
          </p:cNvSpPr>
          <p:nvPr>
            <p:ph type="body"/>
          </p:nvPr>
        </p:nvSpPr>
        <p:spPr>
          <a:xfrm>
            <a:off x="19385640" y="9016920"/>
            <a:ext cx="2914560" cy="1220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nela Text Regular"/>
            </a:endParaRPr>
          </a:p>
        </p:txBody>
      </p:sp>
      <p:sp>
        <p:nvSpPr>
          <p:cNvPr id="40" name="PlaceHolder 5"/>
          <p:cNvSpPr>
            <a:spLocks noGrp="1"/>
          </p:cNvSpPr>
          <p:nvPr>
            <p:ph type="body"/>
          </p:nvPr>
        </p:nvSpPr>
        <p:spPr>
          <a:xfrm>
            <a:off x="19385640" y="10353600"/>
            <a:ext cx="2914560" cy="1220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nela Text Regular"/>
            </a:endParaRPr>
          </a:p>
        </p:txBody>
      </p:sp>
      <p:sp>
        <p:nvSpPr>
          <p:cNvPr id="41" name="PlaceHolder 6"/>
          <p:cNvSpPr>
            <a:spLocks noGrp="1"/>
          </p:cNvSpPr>
          <p:nvPr>
            <p:ph type="body"/>
          </p:nvPr>
        </p:nvSpPr>
        <p:spPr>
          <a:xfrm>
            <a:off x="16324920" y="10353600"/>
            <a:ext cx="2914560" cy="1220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nela Text Regular"/>
            </a:endParaRPr>
          </a:p>
        </p:txBody>
      </p:sp>
      <p:sp>
        <p:nvSpPr>
          <p:cNvPr id="42" name="PlaceHolder 7"/>
          <p:cNvSpPr>
            <a:spLocks noGrp="1"/>
          </p:cNvSpPr>
          <p:nvPr>
            <p:ph type="body"/>
          </p:nvPr>
        </p:nvSpPr>
        <p:spPr>
          <a:xfrm>
            <a:off x="13264200" y="10353600"/>
            <a:ext cx="2914560" cy="1220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nela Text Regular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13258800" y="1517760"/>
            <a:ext cx="9052200" cy="645480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nela Text Regular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subTitle"/>
          </p:nvPr>
        </p:nvSpPr>
        <p:spPr>
          <a:xfrm>
            <a:off x="13264200" y="9016920"/>
            <a:ext cx="9052200" cy="25588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13258800" y="1517760"/>
            <a:ext cx="9052200" cy="645480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nela Text Regular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13264200" y="9016920"/>
            <a:ext cx="9052200" cy="2558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nela Text Regular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13258800" y="1517760"/>
            <a:ext cx="9052200" cy="645480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nela Text Regular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13264200" y="9016920"/>
            <a:ext cx="4417200" cy="2558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nela Text Regular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17902800" y="9016920"/>
            <a:ext cx="4417200" cy="2558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nela Text Regular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13258800" y="1517760"/>
            <a:ext cx="9052200" cy="645480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nela Text Regular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subTitle"/>
          </p:nvPr>
        </p:nvSpPr>
        <p:spPr>
          <a:xfrm>
            <a:off x="13258800" y="2762640"/>
            <a:ext cx="9052200" cy="274320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13258800" y="1517760"/>
            <a:ext cx="9052200" cy="645480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nela Text Regular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13264200" y="9016920"/>
            <a:ext cx="4417200" cy="1220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nela Text Regular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13264200" y="10353600"/>
            <a:ext cx="4417200" cy="1220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nela Text Regular"/>
            </a:endParaRPr>
          </a:p>
        </p:txBody>
      </p:sp>
      <p:sp>
        <p:nvSpPr>
          <p:cNvPr id="63" name="PlaceHolder 4"/>
          <p:cNvSpPr>
            <a:spLocks noGrp="1"/>
          </p:cNvSpPr>
          <p:nvPr>
            <p:ph type="body"/>
          </p:nvPr>
        </p:nvSpPr>
        <p:spPr>
          <a:xfrm>
            <a:off x="17902800" y="9016920"/>
            <a:ext cx="4417200" cy="2558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nela Text Regular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13258800" y="1517760"/>
            <a:ext cx="9052200" cy="645480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nela Text Regular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subTitle"/>
          </p:nvPr>
        </p:nvSpPr>
        <p:spPr>
          <a:xfrm>
            <a:off x="13264200" y="9016920"/>
            <a:ext cx="9052200" cy="25588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13258800" y="1517760"/>
            <a:ext cx="9052200" cy="645480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nela Text Regular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13264200" y="9016920"/>
            <a:ext cx="4417200" cy="2558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nela Text Regular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17902800" y="9016920"/>
            <a:ext cx="4417200" cy="1220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nela Text Regular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17902800" y="10353600"/>
            <a:ext cx="4417200" cy="1220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nela Text Regular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13258800" y="1517760"/>
            <a:ext cx="9052200" cy="645480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nela Text Regular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13264200" y="9016920"/>
            <a:ext cx="4417200" cy="1220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nela Text Regular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17902800" y="9016920"/>
            <a:ext cx="4417200" cy="1220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nela Text Regular"/>
            </a:endParaRPr>
          </a:p>
        </p:txBody>
      </p:sp>
      <p:sp>
        <p:nvSpPr>
          <p:cNvPr id="71" name="PlaceHolder 4"/>
          <p:cNvSpPr>
            <a:spLocks noGrp="1"/>
          </p:cNvSpPr>
          <p:nvPr>
            <p:ph type="body"/>
          </p:nvPr>
        </p:nvSpPr>
        <p:spPr>
          <a:xfrm>
            <a:off x="13264200" y="10353600"/>
            <a:ext cx="9052200" cy="1220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nela Text Regular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13258800" y="1517760"/>
            <a:ext cx="9052200" cy="645480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nela Text Regular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13264200" y="9016920"/>
            <a:ext cx="9052200" cy="1220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nela Text Regular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13264200" y="10353600"/>
            <a:ext cx="9052200" cy="1220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nela Text Regular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13258800" y="1517760"/>
            <a:ext cx="9052200" cy="645480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nela Text Regular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13264200" y="9016920"/>
            <a:ext cx="4417200" cy="1220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nela Text Regular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17902800" y="9016920"/>
            <a:ext cx="4417200" cy="1220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nela Text Regular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17902800" y="10353600"/>
            <a:ext cx="4417200" cy="1220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nela Text Regular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13264200" y="10353600"/>
            <a:ext cx="4417200" cy="1220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nela Text Regular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13258800" y="1517760"/>
            <a:ext cx="9052200" cy="645480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nela Text Regular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13264200" y="9016920"/>
            <a:ext cx="2914560" cy="1220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nela Text Regular"/>
            </a:endParaRPr>
          </a:p>
        </p:txBody>
      </p:sp>
      <p:sp>
        <p:nvSpPr>
          <p:cNvPr id="82" name="PlaceHolder 3"/>
          <p:cNvSpPr>
            <a:spLocks noGrp="1"/>
          </p:cNvSpPr>
          <p:nvPr>
            <p:ph type="body"/>
          </p:nvPr>
        </p:nvSpPr>
        <p:spPr>
          <a:xfrm>
            <a:off x="16324920" y="9016920"/>
            <a:ext cx="2914560" cy="1220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nela Text Regular"/>
            </a:endParaRPr>
          </a:p>
        </p:txBody>
      </p:sp>
      <p:sp>
        <p:nvSpPr>
          <p:cNvPr id="83" name="PlaceHolder 4"/>
          <p:cNvSpPr>
            <a:spLocks noGrp="1"/>
          </p:cNvSpPr>
          <p:nvPr>
            <p:ph type="body"/>
          </p:nvPr>
        </p:nvSpPr>
        <p:spPr>
          <a:xfrm>
            <a:off x="19385640" y="9016920"/>
            <a:ext cx="2914560" cy="1220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nela Text Regular"/>
            </a:endParaRPr>
          </a:p>
        </p:txBody>
      </p:sp>
      <p:sp>
        <p:nvSpPr>
          <p:cNvPr id="84" name="PlaceHolder 5"/>
          <p:cNvSpPr>
            <a:spLocks noGrp="1"/>
          </p:cNvSpPr>
          <p:nvPr>
            <p:ph type="body"/>
          </p:nvPr>
        </p:nvSpPr>
        <p:spPr>
          <a:xfrm>
            <a:off x="19385640" y="10353600"/>
            <a:ext cx="2914560" cy="1220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nela Text Regular"/>
            </a:endParaRPr>
          </a:p>
        </p:txBody>
      </p:sp>
      <p:sp>
        <p:nvSpPr>
          <p:cNvPr id="85" name="PlaceHolder 6"/>
          <p:cNvSpPr>
            <a:spLocks noGrp="1"/>
          </p:cNvSpPr>
          <p:nvPr>
            <p:ph type="body"/>
          </p:nvPr>
        </p:nvSpPr>
        <p:spPr>
          <a:xfrm>
            <a:off x="16324920" y="10353600"/>
            <a:ext cx="2914560" cy="1220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nela Text Regular"/>
            </a:endParaRPr>
          </a:p>
        </p:txBody>
      </p:sp>
      <p:sp>
        <p:nvSpPr>
          <p:cNvPr id="86" name="PlaceHolder 7"/>
          <p:cNvSpPr>
            <a:spLocks noGrp="1"/>
          </p:cNvSpPr>
          <p:nvPr>
            <p:ph type="body"/>
          </p:nvPr>
        </p:nvSpPr>
        <p:spPr>
          <a:xfrm>
            <a:off x="13264200" y="10353600"/>
            <a:ext cx="2914560" cy="1220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nela Text Regular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13258800" y="1517760"/>
            <a:ext cx="9052200" cy="645480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nela Text Regular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 type="subTitle"/>
          </p:nvPr>
        </p:nvSpPr>
        <p:spPr>
          <a:xfrm>
            <a:off x="13264200" y="9016920"/>
            <a:ext cx="9052200" cy="25588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13258800" y="1517760"/>
            <a:ext cx="9052200" cy="645480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nela Text Regular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 type="body"/>
          </p:nvPr>
        </p:nvSpPr>
        <p:spPr>
          <a:xfrm>
            <a:off x="13264200" y="9016920"/>
            <a:ext cx="9052200" cy="2558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nela Text Regular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13258800" y="1517760"/>
            <a:ext cx="9052200" cy="645480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nela Text Regular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 type="body"/>
          </p:nvPr>
        </p:nvSpPr>
        <p:spPr>
          <a:xfrm>
            <a:off x="13264200" y="9016920"/>
            <a:ext cx="4417200" cy="2558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nela Text Regular"/>
            </a:endParaRPr>
          </a:p>
        </p:txBody>
      </p:sp>
      <p:sp>
        <p:nvSpPr>
          <p:cNvPr id="96" name="PlaceHolder 3"/>
          <p:cNvSpPr>
            <a:spLocks noGrp="1"/>
          </p:cNvSpPr>
          <p:nvPr>
            <p:ph type="body"/>
          </p:nvPr>
        </p:nvSpPr>
        <p:spPr>
          <a:xfrm>
            <a:off x="17902800" y="9016920"/>
            <a:ext cx="4417200" cy="2558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nela Text Regular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13258800" y="1517760"/>
            <a:ext cx="9052200" cy="645480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nela Text Regular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13258800" y="1517760"/>
            <a:ext cx="9052200" cy="645480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nela Text Regular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13264200" y="9016920"/>
            <a:ext cx="9052200" cy="2558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nela Text Regular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subTitle"/>
          </p:nvPr>
        </p:nvSpPr>
        <p:spPr>
          <a:xfrm>
            <a:off x="13258800" y="2762640"/>
            <a:ext cx="9052200" cy="274320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13258800" y="1517760"/>
            <a:ext cx="9052200" cy="645480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nela Text Regular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13264200" y="9016920"/>
            <a:ext cx="4417200" cy="1220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nela Text Regular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 type="body"/>
          </p:nvPr>
        </p:nvSpPr>
        <p:spPr>
          <a:xfrm>
            <a:off x="13264200" y="10353600"/>
            <a:ext cx="4417200" cy="1220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nela Text Regular"/>
            </a:endParaRPr>
          </a:p>
        </p:txBody>
      </p:sp>
      <p:sp>
        <p:nvSpPr>
          <p:cNvPr id="102" name="PlaceHolder 4"/>
          <p:cNvSpPr>
            <a:spLocks noGrp="1"/>
          </p:cNvSpPr>
          <p:nvPr>
            <p:ph type="body"/>
          </p:nvPr>
        </p:nvSpPr>
        <p:spPr>
          <a:xfrm>
            <a:off x="17902800" y="9016920"/>
            <a:ext cx="4417200" cy="2558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nela Text Regular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13258800" y="1517760"/>
            <a:ext cx="9052200" cy="645480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nela Text Regular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13264200" y="9016920"/>
            <a:ext cx="4417200" cy="2558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nela Text Regular"/>
            </a:endParaRPr>
          </a:p>
        </p:txBody>
      </p:sp>
      <p:sp>
        <p:nvSpPr>
          <p:cNvPr id="105" name="PlaceHolder 3"/>
          <p:cNvSpPr>
            <a:spLocks noGrp="1"/>
          </p:cNvSpPr>
          <p:nvPr>
            <p:ph type="body"/>
          </p:nvPr>
        </p:nvSpPr>
        <p:spPr>
          <a:xfrm>
            <a:off x="17902800" y="9016920"/>
            <a:ext cx="4417200" cy="1220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nela Text Regular"/>
            </a:endParaRPr>
          </a:p>
        </p:txBody>
      </p:sp>
      <p:sp>
        <p:nvSpPr>
          <p:cNvPr id="106" name="PlaceHolder 4"/>
          <p:cNvSpPr>
            <a:spLocks noGrp="1"/>
          </p:cNvSpPr>
          <p:nvPr>
            <p:ph type="body"/>
          </p:nvPr>
        </p:nvSpPr>
        <p:spPr>
          <a:xfrm>
            <a:off x="17902800" y="10353600"/>
            <a:ext cx="4417200" cy="1220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nela Text Regular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13258800" y="1517760"/>
            <a:ext cx="9052200" cy="645480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nela Text Regular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13264200" y="9016920"/>
            <a:ext cx="4417200" cy="1220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nela Text Regular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17902800" y="9016920"/>
            <a:ext cx="4417200" cy="1220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nela Text Regular"/>
            </a:endParaRPr>
          </a:p>
        </p:txBody>
      </p:sp>
      <p:sp>
        <p:nvSpPr>
          <p:cNvPr id="110" name="PlaceHolder 4"/>
          <p:cNvSpPr>
            <a:spLocks noGrp="1"/>
          </p:cNvSpPr>
          <p:nvPr>
            <p:ph type="body"/>
          </p:nvPr>
        </p:nvSpPr>
        <p:spPr>
          <a:xfrm>
            <a:off x="13264200" y="10353600"/>
            <a:ext cx="9052200" cy="1220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nela Text Regular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13258800" y="1517760"/>
            <a:ext cx="9052200" cy="645480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nela Text Regular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 type="body"/>
          </p:nvPr>
        </p:nvSpPr>
        <p:spPr>
          <a:xfrm>
            <a:off x="13264200" y="9016920"/>
            <a:ext cx="9052200" cy="1220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nela Text Regular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 type="body"/>
          </p:nvPr>
        </p:nvSpPr>
        <p:spPr>
          <a:xfrm>
            <a:off x="13264200" y="10353600"/>
            <a:ext cx="9052200" cy="1220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nela Text Regular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13258800" y="1517760"/>
            <a:ext cx="9052200" cy="645480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nela Text Regular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 type="body"/>
          </p:nvPr>
        </p:nvSpPr>
        <p:spPr>
          <a:xfrm>
            <a:off x="13264200" y="9016920"/>
            <a:ext cx="4417200" cy="1220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nela Text Regular"/>
            </a:endParaRPr>
          </a:p>
        </p:txBody>
      </p:sp>
      <p:sp>
        <p:nvSpPr>
          <p:cNvPr id="116" name="PlaceHolder 3"/>
          <p:cNvSpPr>
            <a:spLocks noGrp="1"/>
          </p:cNvSpPr>
          <p:nvPr>
            <p:ph type="body"/>
          </p:nvPr>
        </p:nvSpPr>
        <p:spPr>
          <a:xfrm>
            <a:off x="17902800" y="9016920"/>
            <a:ext cx="4417200" cy="1220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nela Text Regular"/>
            </a:endParaRPr>
          </a:p>
        </p:txBody>
      </p:sp>
      <p:sp>
        <p:nvSpPr>
          <p:cNvPr id="117" name="PlaceHolder 4"/>
          <p:cNvSpPr>
            <a:spLocks noGrp="1"/>
          </p:cNvSpPr>
          <p:nvPr>
            <p:ph type="body"/>
          </p:nvPr>
        </p:nvSpPr>
        <p:spPr>
          <a:xfrm>
            <a:off x="17902800" y="10353600"/>
            <a:ext cx="4417200" cy="1220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nela Text Regular"/>
            </a:endParaRPr>
          </a:p>
        </p:txBody>
      </p:sp>
      <p:sp>
        <p:nvSpPr>
          <p:cNvPr id="118" name="PlaceHolder 5"/>
          <p:cNvSpPr>
            <a:spLocks noGrp="1"/>
          </p:cNvSpPr>
          <p:nvPr>
            <p:ph type="body"/>
          </p:nvPr>
        </p:nvSpPr>
        <p:spPr>
          <a:xfrm>
            <a:off x="13264200" y="10353600"/>
            <a:ext cx="4417200" cy="1220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nela Text Regular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13258800" y="1517760"/>
            <a:ext cx="9052200" cy="645480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nela Text Regular"/>
            </a:endParaRPr>
          </a:p>
        </p:txBody>
      </p:sp>
      <p:sp>
        <p:nvSpPr>
          <p:cNvPr id="120" name="PlaceHolder 2"/>
          <p:cNvSpPr>
            <a:spLocks noGrp="1"/>
          </p:cNvSpPr>
          <p:nvPr>
            <p:ph type="body"/>
          </p:nvPr>
        </p:nvSpPr>
        <p:spPr>
          <a:xfrm>
            <a:off x="13264200" y="9016920"/>
            <a:ext cx="2914560" cy="1220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nela Text Regular"/>
            </a:endParaRPr>
          </a:p>
        </p:txBody>
      </p:sp>
      <p:sp>
        <p:nvSpPr>
          <p:cNvPr id="121" name="PlaceHolder 3"/>
          <p:cNvSpPr>
            <a:spLocks noGrp="1"/>
          </p:cNvSpPr>
          <p:nvPr>
            <p:ph type="body"/>
          </p:nvPr>
        </p:nvSpPr>
        <p:spPr>
          <a:xfrm>
            <a:off x="16324920" y="9016920"/>
            <a:ext cx="2914560" cy="1220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nela Text Regular"/>
            </a:endParaRPr>
          </a:p>
        </p:txBody>
      </p:sp>
      <p:sp>
        <p:nvSpPr>
          <p:cNvPr id="122" name="PlaceHolder 4"/>
          <p:cNvSpPr>
            <a:spLocks noGrp="1"/>
          </p:cNvSpPr>
          <p:nvPr>
            <p:ph type="body"/>
          </p:nvPr>
        </p:nvSpPr>
        <p:spPr>
          <a:xfrm>
            <a:off x="19385640" y="9016920"/>
            <a:ext cx="2914560" cy="1220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nela Text Regular"/>
            </a:endParaRPr>
          </a:p>
        </p:txBody>
      </p:sp>
      <p:sp>
        <p:nvSpPr>
          <p:cNvPr id="123" name="PlaceHolder 5"/>
          <p:cNvSpPr>
            <a:spLocks noGrp="1"/>
          </p:cNvSpPr>
          <p:nvPr>
            <p:ph type="body"/>
          </p:nvPr>
        </p:nvSpPr>
        <p:spPr>
          <a:xfrm>
            <a:off x="19385640" y="10353600"/>
            <a:ext cx="2914560" cy="1220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nela Text Regular"/>
            </a:endParaRPr>
          </a:p>
        </p:txBody>
      </p:sp>
      <p:sp>
        <p:nvSpPr>
          <p:cNvPr id="124" name="PlaceHolder 6"/>
          <p:cNvSpPr>
            <a:spLocks noGrp="1"/>
          </p:cNvSpPr>
          <p:nvPr>
            <p:ph type="body"/>
          </p:nvPr>
        </p:nvSpPr>
        <p:spPr>
          <a:xfrm>
            <a:off x="16324920" y="10353600"/>
            <a:ext cx="2914560" cy="1220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nela Text Regular"/>
            </a:endParaRPr>
          </a:p>
        </p:txBody>
      </p:sp>
      <p:sp>
        <p:nvSpPr>
          <p:cNvPr id="125" name="PlaceHolder 7"/>
          <p:cNvSpPr>
            <a:spLocks noGrp="1"/>
          </p:cNvSpPr>
          <p:nvPr>
            <p:ph type="body"/>
          </p:nvPr>
        </p:nvSpPr>
        <p:spPr>
          <a:xfrm>
            <a:off x="13264200" y="10353600"/>
            <a:ext cx="2914560" cy="1220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nela Text Regular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13258800" y="1517760"/>
            <a:ext cx="9052200" cy="645480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nela Text Regular"/>
            </a:endParaRPr>
          </a:p>
        </p:txBody>
      </p:sp>
      <p:sp>
        <p:nvSpPr>
          <p:cNvPr id="131" name="PlaceHolder 2"/>
          <p:cNvSpPr>
            <a:spLocks noGrp="1"/>
          </p:cNvSpPr>
          <p:nvPr>
            <p:ph type="subTitle"/>
          </p:nvPr>
        </p:nvSpPr>
        <p:spPr>
          <a:xfrm>
            <a:off x="13264200" y="9016920"/>
            <a:ext cx="9052200" cy="25588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13258800" y="1517760"/>
            <a:ext cx="9052200" cy="645480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nela Text Regular"/>
            </a:endParaRPr>
          </a:p>
        </p:txBody>
      </p:sp>
      <p:sp>
        <p:nvSpPr>
          <p:cNvPr id="133" name="PlaceHolder 2"/>
          <p:cNvSpPr>
            <a:spLocks noGrp="1"/>
          </p:cNvSpPr>
          <p:nvPr>
            <p:ph type="body"/>
          </p:nvPr>
        </p:nvSpPr>
        <p:spPr>
          <a:xfrm>
            <a:off x="13264200" y="9016920"/>
            <a:ext cx="9052200" cy="2558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nela Text Regular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13258800" y="1517760"/>
            <a:ext cx="9052200" cy="645480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nela Text Regular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13264200" y="9016920"/>
            <a:ext cx="4417200" cy="2558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nela Text Regular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17902800" y="9016920"/>
            <a:ext cx="4417200" cy="2558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nela Text Regular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 type="title"/>
          </p:nvPr>
        </p:nvSpPr>
        <p:spPr>
          <a:xfrm>
            <a:off x="13258800" y="1517760"/>
            <a:ext cx="9052200" cy="645480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nela Text Regular"/>
            </a:endParaRPr>
          </a:p>
        </p:txBody>
      </p:sp>
      <p:sp>
        <p:nvSpPr>
          <p:cNvPr id="135" name="PlaceHolder 2"/>
          <p:cNvSpPr>
            <a:spLocks noGrp="1"/>
          </p:cNvSpPr>
          <p:nvPr>
            <p:ph type="body"/>
          </p:nvPr>
        </p:nvSpPr>
        <p:spPr>
          <a:xfrm>
            <a:off x="13264200" y="9016920"/>
            <a:ext cx="4417200" cy="2558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nela Text Regular"/>
            </a:endParaRPr>
          </a:p>
        </p:txBody>
      </p:sp>
      <p:sp>
        <p:nvSpPr>
          <p:cNvPr id="136" name="PlaceHolder 3"/>
          <p:cNvSpPr>
            <a:spLocks noGrp="1"/>
          </p:cNvSpPr>
          <p:nvPr>
            <p:ph type="body"/>
          </p:nvPr>
        </p:nvSpPr>
        <p:spPr>
          <a:xfrm>
            <a:off x="17902800" y="9016920"/>
            <a:ext cx="4417200" cy="2558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nela Text Regular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13258800" y="1517760"/>
            <a:ext cx="9052200" cy="645480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nela Text Regular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subTitle"/>
          </p:nvPr>
        </p:nvSpPr>
        <p:spPr>
          <a:xfrm>
            <a:off x="13258800" y="2762640"/>
            <a:ext cx="9052200" cy="274320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title"/>
          </p:nvPr>
        </p:nvSpPr>
        <p:spPr>
          <a:xfrm>
            <a:off x="13258800" y="1517760"/>
            <a:ext cx="9052200" cy="645480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nela Text Regular"/>
            </a:endParaRPr>
          </a:p>
        </p:txBody>
      </p:sp>
      <p:sp>
        <p:nvSpPr>
          <p:cNvPr id="140" name="PlaceHolder 2"/>
          <p:cNvSpPr>
            <a:spLocks noGrp="1"/>
          </p:cNvSpPr>
          <p:nvPr>
            <p:ph type="body"/>
          </p:nvPr>
        </p:nvSpPr>
        <p:spPr>
          <a:xfrm>
            <a:off x="13264200" y="9016920"/>
            <a:ext cx="4417200" cy="1220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nela Text Regular"/>
            </a:endParaRPr>
          </a:p>
        </p:txBody>
      </p:sp>
      <p:sp>
        <p:nvSpPr>
          <p:cNvPr id="141" name="PlaceHolder 3"/>
          <p:cNvSpPr>
            <a:spLocks noGrp="1"/>
          </p:cNvSpPr>
          <p:nvPr>
            <p:ph type="body"/>
          </p:nvPr>
        </p:nvSpPr>
        <p:spPr>
          <a:xfrm>
            <a:off x="13264200" y="10353600"/>
            <a:ext cx="4417200" cy="1220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nela Text Regular"/>
            </a:endParaRPr>
          </a:p>
        </p:txBody>
      </p:sp>
      <p:sp>
        <p:nvSpPr>
          <p:cNvPr id="142" name="PlaceHolder 4"/>
          <p:cNvSpPr>
            <a:spLocks noGrp="1"/>
          </p:cNvSpPr>
          <p:nvPr>
            <p:ph type="body"/>
          </p:nvPr>
        </p:nvSpPr>
        <p:spPr>
          <a:xfrm>
            <a:off x="17902800" y="9016920"/>
            <a:ext cx="4417200" cy="2558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nela Text Regular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laceHolder 1"/>
          <p:cNvSpPr>
            <a:spLocks noGrp="1"/>
          </p:cNvSpPr>
          <p:nvPr>
            <p:ph type="title"/>
          </p:nvPr>
        </p:nvSpPr>
        <p:spPr>
          <a:xfrm>
            <a:off x="13258800" y="1517760"/>
            <a:ext cx="9052200" cy="645480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nela Text Regular"/>
            </a:endParaRPr>
          </a:p>
        </p:txBody>
      </p:sp>
      <p:sp>
        <p:nvSpPr>
          <p:cNvPr id="144" name="PlaceHolder 2"/>
          <p:cNvSpPr>
            <a:spLocks noGrp="1"/>
          </p:cNvSpPr>
          <p:nvPr>
            <p:ph type="body"/>
          </p:nvPr>
        </p:nvSpPr>
        <p:spPr>
          <a:xfrm>
            <a:off x="13264200" y="9016920"/>
            <a:ext cx="4417200" cy="2558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nela Text Regular"/>
            </a:endParaRPr>
          </a:p>
        </p:txBody>
      </p:sp>
      <p:sp>
        <p:nvSpPr>
          <p:cNvPr id="145" name="PlaceHolder 3"/>
          <p:cNvSpPr>
            <a:spLocks noGrp="1"/>
          </p:cNvSpPr>
          <p:nvPr>
            <p:ph type="body"/>
          </p:nvPr>
        </p:nvSpPr>
        <p:spPr>
          <a:xfrm>
            <a:off x="17902800" y="9016920"/>
            <a:ext cx="4417200" cy="1220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nela Text Regular"/>
            </a:endParaRPr>
          </a:p>
        </p:txBody>
      </p:sp>
      <p:sp>
        <p:nvSpPr>
          <p:cNvPr id="146" name="PlaceHolder 4"/>
          <p:cNvSpPr>
            <a:spLocks noGrp="1"/>
          </p:cNvSpPr>
          <p:nvPr>
            <p:ph type="body"/>
          </p:nvPr>
        </p:nvSpPr>
        <p:spPr>
          <a:xfrm>
            <a:off x="17902800" y="10353600"/>
            <a:ext cx="4417200" cy="1220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nela Text Regular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PlaceHolder 1"/>
          <p:cNvSpPr>
            <a:spLocks noGrp="1"/>
          </p:cNvSpPr>
          <p:nvPr>
            <p:ph type="title"/>
          </p:nvPr>
        </p:nvSpPr>
        <p:spPr>
          <a:xfrm>
            <a:off x="13258800" y="1517760"/>
            <a:ext cx="9052200" cy="645480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nela Text Regular"/>
            </a:endParaRPr>
          </a:p>
        </p:txBody>
      </p:sp>
      <p:sp>
        <p:nvSpPr>
          <p:cNvPr id="148" name="PlaceHolder 2"/>
          <p:cNvSpPr>
            <a:spLocks noGrp="1"/>
          </p:cNvSpPr>
          <p:nvPr>
            <p:ph type="body"/>
          </p:nvPr>
        </p:nvSpPr>
        <p:spPr>
          <a:xfrm>
            <a:off x="13264200" y="9016920"/>
            <a:ext cx="4417200" cy="1220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nela Text Regular"/>
            </a:endParaRPr>
          </a:p>
        </p:txBody>
      </p:sp>
      <p:sp>
        <p:nvSpPr>
          <p:cNvPr id="149" name="PlaceHolder 3"/>
          <p:cNvSpPr>
            <a:spLocks noGrp="1"/>
          </p:cNvSpPr>
          <p:nvPr>
            <p:ph type="body"/>
          </p:nvPr>
        </p:nvSpPr>
        <p:spPr>
          <a:xfrm>
            <a:off x="17902800" y="9016920"/>
            <a:ext cx="4417200" cy="1220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nela Text Regular"/>
            </a:endParaRPr>
          </a:p>
        </p:txBody>
      </p:sp>
      <p:sp>
        <p:nvSpPr>
          <p:cNvPr id="150" name="PlaceHolder 4"/>
          <p:cNvSpPr>
            <a:spLocks noGrp="1"/>
          </p:cNvSpPr>
          <p:nvPr>
            <p:ph type="body"/>
          </p:nvPr>
        </p:nvSpPr>
        <p:spPr>
          <a:xfrm>
            <a:off x="13264200" y="10353600"/>
            <a:ext cx="9052200" cy="1220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nela Text Regular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PlaceHolder 1"/>
          <p:cNvSpPr>
            <a:spLocks noGrp="1"/>
          </p:cNvSpPr>
          <p:nvPr>
            <p:ph type="title"/>
          </p:nvPr>
        </p:nvSpPr>
        <p:spPr>
          <a:xfrm>
            <a:off x="13258800" y="1517760"/>
            <a:ext cx="9052200" cy="645480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nela Text Regular"/>
            </a:endParaRPr>
          </a:p>
        </p:txBody>
      </p:sp>
      <p:sp>
        <p:nvSpPr>
          <p:cNvPr id="152" name="PlaceHolder 2"/>
          <p:cNvSpPr>
            <a:spLocks noGrp="1"/>
          </p:cNvSpPr>
          <p:nvPr>
            <p:ph type="body"/>
          </p:nvPr>
        </p:nvSpPr>
        <p:spPr>
          <a:xfrm>
            <a:off x="13264200" y="9016920"/>
            <a:ext cx="9052200" cy="1220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nela Text Regular"/>
            </a:endParaRPr>
          </a:p>
        </p:txBody>
      </p:sp>
      <p:sp>
        <p:nvSpPr>
          <p:cNvPr id="153" name="PlaceHolder 3"/>
          <p:cNvSpPr>
            <a:spLocks noGrp="1"/>
          </p:cNvSpPr>
          <p:nvPr>
            <p:ph type="body"/>
          </p:nvPr>
        </p:nvSpPr>
        <p:spPr>
          <a:xfrm>
            <a:off x="13264200" y="10353600"/>
            <a:ext cx="9052200" cy="1220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nela Text Regular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PlaceHolder 1"/>
          <p:cNvSpPr>
            <a:spLocks noGrp="1"/>
          </p:cNvSpPr>
          <p:nvPr>
            <p:ph type="title"/>
          </p:nvPr>
        </p:nvSpPr>
        <p:spPr>
          <a:xfrm>
            <a:off x="13258800" y="1517760"/>
            <a:ext cx="9052200" cy="645480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nela Text Regular"/>
            </a:endParaRPr>
          </a:p>
        </p:txBody>
      </p:sp>
      <p:sp>
        <p:nvSpPr>
          <p:cNvPr id="155" name="PlaceHolder 2"/>
          <p:cNvSpPr>
            <a:spLocks noGrp="1"/>
          </p:cNvSpPr>
          <p:nvPr>
            <p:ph type="body"/>
          </p:nvPr>
        </p:nvSpPr>
        <p:spPr>
          <a:xfrm>
            <a:off x="13264200" y="9016920"/>
            <a:ext cx="4417200" cy="1220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nela Text Regular"/>
            </a:endParaRPr>
          </a:p>
        </p:txBody>
      </p:sp>
      <p:sp>
        <p:nvSpPr>
          <p:cNvPr id="156" name="PlaceHolder 3"/>
          <p:cNvSpPr>
            <a:spLocks noGrp="1"/>
          </p:cNvSpPr>
          <p:nvPr>
            <p:ph type="body"/>
          </p:nvPr>
        </p:nvSpPr>
        <p:spPr>
          <a:xfrm>
            <a:off x="17902800" y="9016920"/>
            <a:ext cx="4417200" cy="1220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nela Text Regular"/>
            </a:endParaRPr>
          </a:p>
        </p:txBody>
      </p:sp>
      <p:sp>
        <p:nvSpPr>
          <p:cNvPr id="157" name="PlaceHolder 4"/>
          <p:cNvSpPr>
            <a:spLocks noGrp="1"/>
          </p:cNvSpPr>
          <p:nvPr>
            <p:ph type="body"/>
          </p:nvPr>
        </p:nvSpPr>
        <p:spPr>
          <a:xfrm>
            <a:off x="17902800" y="10353600"/>
            <a:ext cx="4417200" cy="1220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nela Text Regular"/>
            </a:endParaRPr>
          </a:p>
        </p:txBody>
      </p:sp>
      <p:sp>
        <p:nvSpPr>
          <p:cNvPr id="158" name="PlaceHolder 5"/>
          <p:cNvSpPr>
            <a:spLocks noGrp="1"/>
          </p:cNvSpPr>
          <p:nvPr>
            <p:ph type="body"/>
          </p:nvPr>
        </p:nvSpPr>
        <p:spPr>
          <a:xfrm>
            <a:off x="13264200" y="10353600"/>
            <a:ext cx="4417200" cy="1220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nela Text Regular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PlaceHolder 1"/>
          <p:cNvSpPr>
            <a:spLocks noGrp="1"/>
          </p:cNvSpPr>
          <p:nvPr>
            <p:ph type="title"/>
          </p:nvPr>
        </p:nvSpPr>
        <p:spPr>
          <a:xfrm>
            <a:off x="13258800" y="1517760"/>
            <a:ext cx="9052200" cy="645480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nela Text Regular"/>
            </a:endParaRPr>
          </a:p>
        </p:txBody>
      </p:sp>
      <p:sp>
        <p:nvSpPr>
          <p:cNvPr id="160" name="PlaceHolder 2"/>
          <p:cNvSpPr>
            <a:spLocks noGrp="1"/>
          </p:cNvSpPr>
          <p:nvPr>
            <p:ph type="body"/>
          </p:nvPr>
        </p:nvSpPr>
        <p:spPr>
          <a:xfrm>
            <a:off x="13264200" y="9016920"/>
            <a:ext cx="2914560" cy="1220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nela Text Regular"/>
            </a:endParaRPr>
          </a:p>
        </p:txBody>
      </p:sp>
      <p:sp>
        <p:nvSpPr>
          <p:cNvPr id="161" name="PlaceHolder 3"/>
          <p:cNvSpPr>
            <a:spLocks noGrp="1"/>
          </p:cNvSpPr>
          <p:nvPr>
            <p:ph type="body"/>
          </p:nvPr>
        </p:nvSpPr>
        <p:spPr>
          <a:xfrm>
            <a:off x="16324920" y="9016920"/>
            <a:ext cx="2914560" cy="1220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nela Text Regular"/>
            </a:endParaRPr>
          </a:p>
        </p:txBody>
      </p:sp>
      <p:sp>
        <p:nvSpPr>
          <p:cNvPr id="162" name="PlaceHolder 4"/>
          <p:cNvSpPr>
            <a:spLocks noGrp="1"/>
          </p:cNvSpPr>
          <p:nvPr>
            <p:ph type="body"/>
          </p:nvPr>
        </p:nvSpPr>
        <p:spPr>
          <a:xfrm>
            <a:off x="19385640" y="9016920"/>
            <a:ext cx="2914560" cy="1220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nela Text Regular"/>
            </a:endParaRPr>
          </a:p>
        </p:txBody>
      </p:sp>
      <p:sp>
        <p:nvSpPr>
          <p:cNvPr id="163" name="PlaceHolder 5"/>
          <p:cNvSpPr>
            <a:spLocks noGrp="1"/>
          </p:cNvSpPr>
          <p:nvPr>
            <p:ph type="body"/>
          </p:nvPr>
        </p:nvSpPr>
        <p:spPr>
          <a:xfrm>
            <a:off x="19385640" y="10353600"/>
            <a:ext cx="2914560" cy="1220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nela Text Regular"/>
            </a:endParaRPr>
          </a:p>
        </p:txBody>
      </p:sp>
      <p:sp>
        <p:nvSpPr>
          <p:cNvPr id="164" name="PlaceHolder 6"/>
          <p:cNvSpPr>
            <a:spLocks noGrp="1"/>
          </p:cNvSpPr>
          <p:nvPr>
            <p:ph type="body"/>
          </p:nvPr>
        </p:nvSpPr>
        <p:spPr>
          <a:xfrm>
            <a:off x="16324920" y="10353600"/>
            <a:ext cx="2914560" cy="1220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nela Text Regular"/>
            </a:endParaRPr>
          </a:p>
        </p:txBody>
      </p:sp>
      <p:sp>
        <p:nvSpPr>
          <p:cNvPr id="165" name="PlaceHolder 7"/>
          <p:cNvSpPr>
            <a:spLocks noGrp="1"/>
          </p:cNvSpPr>
          <p:nvPr>
            <p:ph type="body"/>
          </p:nvPr>
        </p:nvSpPr>
        <p:spPr>
          <a:xfrm>
            <a:off x="13264200" y="10353600"/>
            <a:ext cx="2914560" cy="1220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nela Text Regular"/>
            </a:endParaRPr>
          </a:p>
        </p:txBody>
      </p:sp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13258800" y="1517760"/>
            <a:ext cx="9052200" cy="645480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nela Text Regular"/>
            </a:endParaRPr>
          </a:p>
        </p:txBody>
      </p:sp>
    </p:spTree>
  </p:cSld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PlaceHolder 1"/>
          <p:cNvSpPr>
            <a:spLocks noGrp="1"/>
          </p:cNvSpPr>
          <p:nvPr>
            <p:ph type="title"/>
          </p:nvPr>
        </p:nvSpPr>
        <p:spPr>
          <a:xfrm>
            <a:off x="13258800" y="1517760"/>
            <a:ext cx="9052200" cy="645480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nela Text Regular"/>
            </a:endParaRPr>
          </a:p>
        </p:txBody>
      </p:sp>
      <p:sp>
        <p:nvSpPr>
          <p:cNvPr id="170" name="PlaceHolder 2"/>
          <p:cNvSpPr>
            <a:spLocks noGrp="1"/>
          </p:cNvSpPr>
          <p:nvPr>
            <p:ph type="subTitle"/>
          </p:nvPr>
        </p:nvSpPr>
        <p:spPr>
          <a:xfrm>
            <a:off x="13264200" y="9016920"/>
            <a:ext cx="9052200" cy="25588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PlaceHolder 1"/>
          <p:cNvSpPr>
            <a:spLocks noGrp="1"/>
          </p:cNvSpPr>
          <p:nvPr>
            <p:ph type="title"/>
          </p:nvPr>
        </p:nvSpPr>
        <p:spPr>
          <a:xfrm>
            <a:off x="13258800" y="1517760"/>
            <a:ext cx="9052200" cy="645480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nela Text Regular"/>
            </a:endParaRPr>
          </a:p>
        </p:txBody>
      </p:sp>
      <p:sp>
        <p:nvSpPr>
          <p:cNvPr id="172" name="PlaceHolder 2"/>
          <p:cNvSpPr>
            <a:spLocks noGrp="1"/>
          </p:cNvSpPr>
          <p:nvPr>
            <p:ph type="body"/>
          </p:nvPr>
        </p:nvSpPr>
        <p:spPr>
          <a:xfrm>
            <a:off x="13264200" y="9016920"/>
            <a:ext cx="9052200" cy="2558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nela Text Regular"/>
            </a:endParaRPr>
          </a:p>
        </p:txBody>
      </p:sp>
    </p:spTree>
  </p:cSld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PlaceHolder 1"/>
          <p:cNvSpPr>
            <a:spLocks noGrp="1"/>
          </p:cNvSpPr>
          <p:nvPr>
            <p:ph type="title"/>
          </p:nvPr>
        </p:nvSpPr>
        <p:spPr>
          <a:xfrm>
            <a:off x="13258800" y="1517760"/>
            <a:ext cx="9052200" cy="645480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nela Text Regular"/>
            </a:endParaRPr>
          </a:p>
        </p:txBody>
      </p:sp>
      <p:sp>
        <p:nvSpPr>
          <p:cNvPr id="174" name="PlaceHolder 2"/>
          <p:cNvSpPr>
            <a:spLocks noGrp="1"/>
          </p:cNvSpPr>
          <p:nvPr>
            <p:ph type="body"/>
          </p:nvPr>
        </p:nvSpPr>
        <p:spPr>
          <a:xfrm>
            <a:off x="13264200" y="9016920"/>
            <a:ext cx="4417200" cy="2558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nela Text Regular"/>
            </a:endParaRPr>
          </a:p>
        </p:txBody>
      </p:sp>
      <p:sp>
        <p:nvSpPr>
          <p:cNvPr id="175" name="PlaceHolder 3"/>
          <p:cNvSpPr>
            <a:spLocks noGrp="1"/>
          </p:cNvSpPr>
          <p:nvPr>
            <p:ph type="body"/>
          </p:nvPr>
        </p:nvSpPr>
        <p:spPr>
          <a:xfrm>
            <a:off x="17902800" y="9016920"/>
            <a:ext cx="4417200" cy="2558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nela Text Regular"/>
            </a:endParaRPr>
          </a:p>
        </p:txBody>
      </p:sp>
    </p:spTree>
  </p:cSld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PlaceHolder 1"/>
          <p:cNvSpPr>
            <a:spLocks noGrp="1"/>
          </p:cNvSpPr>
          <p:nvPr>
            <p:ph type="title"/>
          </p:nvPr>
        </p:nvSpPr>
        <p:spPr>
          <a:xfrm>
            <a:off x="13258800" y="1517760"/>
            <a:ext cx="9052200" cy="645480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nela Text Regular"/>
            </a:endParaRPr>
          </a:p>
        </p:txBody>
      </p:sp>
    </p:spTree>
  </p:cSld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PlaceHolder 1"/>
          <p:cNvSpPr>
            <a:spLocks noGrp="1"/>
          </p:cNvSpPr>
          <p:nvPr>
            <p:ph type="subTitle"/>
          </p:nvPr>
        </p:nvSpPr>
        <p:spPr>
          <a:xfrm>
            <a:off x="13258800" y="2762640"/>
            <a:ext cx="9052200" cy="274320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laceHolder 1"/>
          <p:cNvSpPr>
            <a:spLocks noGrp="1"/>
          </p:cNvSpPr>
          <p:nvPr>
            <p:ph type="title"/>
          </p:nvPr>
        </p:nvSpPr>
        <p:spPr>
          <a:xfrm>
            <a:off x="13258800" y="1517760"/>
            <a:ext cx="9052200" cy="645480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nela Text Regular"/>
            </a:endParaRPr>
          </a:p>
        </p:txBody>
      </p:sp>
      <p:sp>
        <p:nvSpPr>
          <p:cNvPr id="179" name="PlaceHolder 2"/>
          <p:cNvSpPr>
            <a:spLocks noGrp="1"/>
          </p:cNvSpPr>
          <p:nvPr>
            <p:ph type="body"/>
          </p:nvPr>
        </p:nvSpPr>
        <p:spPr>
          <a:xfrm>
            <a:off x="13264200" y="9016920"/>
            <a:ext cx="4417200" cy="1220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nela Text Regular"/>
            </a:endParaRPr>
          </a:p>
        </p:txBody>
      </p:sp>
      <p:sp>
        <p:nvSpPr>
          <p:cNvPr id="180" name="PlaceHolder 3"/>
          <p:cNvSpPr>
            <a:spLocks noGrp="1"/>
          </p:cNvSpPr>
          <p:nvPr>
            <p:ph type="body"/>
          </p:nvPr>
        </p:nvSpPr>
        <p:spPr>
          <a:xfrm>
            <a:off x="13264200" y="10353600"/>
            <a:ext cx="4417200" cy="1220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nela Text Regular"/>
            </a:endParaRPr>
          </a:p>
        </p:txBody>
      </p:sp>
      <p:sp>
        <p:nvSpPr>
          <p:cNvPr id="181" name="PlaceHolder 4"/>
          <p:cNvSpPr>
            <a:spLocks noGrp="1"/>
          </p:cNvSpPr>
          <p:nvPr>
            <p:ph type="body"/>
          </p:nvPr>
        </p:nvSpPr>
        <p:spPr>
          <a:xfrm>
            <a:off x="17902800" y="9016920"/>
            <a:ext cx="4417200" cy="2558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nela Text Regular"/>
            </a:endParaRPr>
          </a:p>
        </p:txBody>
      </p:sp>
    </p:spTree>
  </p:cSld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PlaceHolder 1"/>
          <p:cNvSpPr>
            <a:spLocks noGrp="1"/>
          </p:cNvSpPr>
          <p:nvPr>
            <p:ph type="title"/>
          </p:nvPr>
        </p:nvSpPr>
        <p:spPr>
          <a:xfrm>
            <a:off x="13258800" y="1517760"/>
            <a:ext cx="9052200" cy="645480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nela Text Regular"/>
            </a:endParaRPr>
          </a:p>
        </p:txBody>
      </p:sp>
      <p:sp>
        <p:nvSpPr>
          <p:cNvPr id="183" name="PlaceHolder 2"/>
          <p:cNvSpPr>
            <a:spLocks noGrp="1"/>
          </p:cNvSpPr>
          <p:nvPr>
            <p:ph type="body"/>
          </p:nvPr>
        </p:nvSpPr>
        <p:spPr>
          <a:xfrm>
            <a:off x="13264200" y="9016920"/>
            <a:ext cx="4417200" cy="2558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nela Text Regular"/>
            </a:endParaRPr>
          </a:p>
        </p:txBody>
      </p:sp>
      <p:sp>
        <p:nvSpPr>
          <p:cNvPr id="184" name="PlaceHolder 3"/>
          <p:cNvSpPr>
            <a:spLocks noGrp="1"/>
          </p:cNvSpPr>
          <p:nvPr>
            <p:ph type="body"/>
          </p:nvPr>
        </p:nvSpPr>
        <p:spPr>
          <a:xfrm>
            <a:off x="17902800" y="9016920"/>
            <a:ext cx="4417200" cy="1220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nela Text Regular"/>
            </a:endParaRPr>
          </a:p>
        </p:txBody>
      </p:sp>
      <p:sp>
        <p:nvSpPr>
          <p:cNvPr id="185" name="PlaceHolder 4"/>
          <p:cNvSpPr>
            <a:spLocks noGrp="1"/>
          </p:cNvSpPr>
          <p:nvPr>
            <p:ph type="body"/>
          </p:nvPr>
        </p:nvSpPr>
        <p:spPr>
          <a:xfrm>
            <a:off x="17902800" y="10353600"/>
            <a:ext cx="4417200" cy="1220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nela Text Regular"/>
            </a:endParaRPr>
          </a:p>
        </p:txBody>
      </p:sp>
    </p:spTree>
  </p:cSld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PlaceHolder 1"/>
          <p:cNvSpPr>
            <a:spLocks noGrp="1"/>
          </p:cNvSpPr>
          <p:nvPr>
            <p:ph type="title"/>
          </p:nvPr>
        </p:nvSpPr>
        <p:spPr>
          <a:xfrm>
            <a:off x="13258800" y="1517760"/>
            <a:ext cx="9052200" cy="645480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nela Text Regular"/>
            </a:endParaRPr>
          </a:p>
        </p:txBody>
      </p:sp>
      <p:sp>
        <p:nvSpPr>
          <p:cNvPr id="187" name="PlaceHolder 2"/>
          <p:cNvSpPr>
            <a:spLocks noGrp="1"/>
          </p:cNvSpPr>
          <p:nvPr>
            <p:ph type="body"/>
          </p:nvPr>
        </p:nvSpPr>
        <p:spPr>
          <a:xfrm>
            <a:off x="13264200" y="9016920"/>
            <a:ext cx="4417200" cy="1220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nela Text Regular"/>
            </a:endParaRPr>
          </a:p>
        </p:txBody>
      </p:sp>
      <p:sp>
        <p:nvSpPr>
          <p:cNvPr id="188" name="PlaceHolder 3"/>
          <p:cNvSpPr>
            <a:spLocks noGrp="1"/>
          </p:cNvSpPr>
          <p:nvPr>
            <p:ph type="body"/>
          </p:nvPr>
        </p:nvSpPr>
        <p:spPr>
          <a:xfrm>
            <a:off x="17902800" y="9016920"/>
            <a:ext cx="4417200" cy="1220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nela Text Regular"/>
            </a:endParaRPr>
          </a:p>
        </p:txBody>
      </p:sp>
      <p:sp>
        <p:nvSpPr>
          <p:cNvPr id="189" name="PlaceHolder 4"/>
          <p:cNvSpPr>
            <a:spLocks noGrp="1"/>
          </p:cNvSpPr>
          <p:nvPr>
            <p:ph type="body"/>
          </p:nvPr>
        </p:nvSpPr>
        <p:spPr>
          <a:xfrm>
            <a:off x="13264200" y="10353600"/>
            <a:ext cx="9052200" cy="1220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nela Text Regular"/>
            </a:endParaRPr>
          </a:p>
        </p:txBody>
      </p:sp>
    </p:spTree>
  </p:cSld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PlaceHolder 1"/>
          <p:cNvSpPr>
            <a:spLocks noGrp="1"/>
          </p:cNvSpPr>
          <p:nvPr>
            <p:ph type="title"/>
          </p:nvPr>
        </p:nvSpPr>
        <p:spPr>
          <a:xfrm>
            <a:off x="13258800" y="1517760"/>
            <a:ext cx="9052200" cy="645480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nela Text Regular"/>
            </a:endParaRPr>
          </a:p>
        </p:txBody>
      </p:sp>
      <p:sp>
        <p:nvSpPr>
          <p:cNvPr id="191" name="PlaceHolder 2"/>
          <p:cNvSpPr>
            <a:spLocks noGrp="1"/>
          </p:cNvSpPr>
          <p:nvPr>
            <p:ph type="body"/>
          </p:nvPr>
        </p:nvSpPr>
        <p:spPr>
          <a:xfrm>
            <a:off x="13264200" y="9016920"/>
            <a:ext cx="9052200" cy="1220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nela Text Regular"/>
            </a:endParaRPr>
          </a:p>
        </p:txBody>
      </p:sp>
      <p:sp>
        <p:nvSpPr>
          <p:cNvPr id="192" name="PlaceHolder 3"/>
          <p:cNvSpPr>
            <a:spLocks noGrp="1"/>
          </p:cNvSpPr>
          <p:nvPr>
            <p:ph type="body"/>
          </p:nvPr>
        </p:nvSpPr>
        <p:spPr>
          <a:xfrm>
            <a:off x="13264200" y="10353600"/>
            <a:ext cx="9052200" cy="1220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nela Text Regular"/>
            </a:endParaRPr>
          </a:p>
        </p:txBody>
      </p:sp>
    </p:spTree>
  </p:cSld>
</p:sldLayout>
</file>

<file path=ppt/slideLayouts/slideLayout5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PlaceHolder 1"/>
          <p:cNvSpPr>
            <a:spLocks noGrp="1"/>
          </p:cNvSpPr>
          <p:nvPr>
            <p:ph type="title"/>
          </p:nvPr>
        </p:nvSpPr>
        <p:spPr>
          <a:xfrm>
            <a:off x="13258800" y="1517760"/>
            <a:ext cx="9052200" cy="645480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nela Text Regular"/>
            </a:endParaRPr>
          </a:p>
        </p:txBody>
      </p:sp>
      <p:sp>
        <p:nvSpPr>
          <p:cNvPr id="194" name="PlaceHolder 2"/>
          <p:cNvSpPr>
            <a:spLocks noGrp="1"/>
          </p:cNvSpPr>
          <p:nvPr>
            <p:ph type="body"/>
          </p:nvPr>
        </p:nvSpPr>
        <p:spPr>
          <a:xfrm>
            <a:off x="13264200" y="9016920"/>
            <a:ext cx="4417200" cy="1220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nela Text Regular"/>
            </a:endParaRPr>
          </a:p>
        </p:txBody>
      </p:sp>
      <p:sp>
        <p:nvSpPr>
          <p:cNvPr id="195" name="PlaceHolder 3"/>
          <p:cNvSpPr>
            <a:spLocks noGrp="1"/>
          </p:cNvSpPr>
          <p:nvPr>
            <p:ph type="body"/>
          </p:nvPr>
        </p:nvSpPr>
        <p:spPr>
          <a:xfrm>
            <a:off x="17902800" y="9016920"/>
            <a:ext cx="4417200" cy="1220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nela Text Regular"/>
            </a:endParaRPr>
          </a:p>
        </p:txBody>
      </p:sp>
      <p:sp>
        <p:nvSpPr>
          <p:cNvPr id="196" name="PlaceHolder 4"/>
          <p:cNvSpPr>
            <a:spLocks noGrp="1"/>
          </p:cNvSpPr>
          <p:nvPr>
            <p:ph type="body"/>
          </p:nvPr>
        </p:nvSpPr>
        <p:spPr>
          <a:xfrm>
            <a:off x="17902800" y="10353600"/>
            <a:ext cx="4417200" cy="1220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nela Text Regular"/>
            </a:endParaRPr>
          </a:p>
        </p:txBody>
      </p:sp>
      <p:sp>
        <p:nvSpPr>
          <p:cNvPr id="197" name="PlaceHolder 5"/>
          <p:cNvSpPr>
            <a:spLocks noGrp="1"/>
          </p:cNvSpPr>
          <p:nvPr>
            <p:ph type="body"/>
          </p:nvPr>
        </p:nvSpPr>
        <p:spPr>
          <a:xfrm>
            <a:off x="13264200" y="10353600"/>
            <a:ext cx="4417200" cy="1220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nela Text Regular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subTitle"/>
          </p:nvPr>
        </p:nvSpPr>
        <p:spPr>
          <a:xfrm>
            <a:off x="13258800" y="2762640"/>
            <a:ext cx="9052200" cy="274320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PlaceHolder 1"/>
          <p:cNvSpPr>
            <a:spLocks noGrp="1"/>
          </p:cNvSpPr>
          <p:nvPr>
            <p:ph type="title"/>
          </p:nvPr>
        </p:nvSpPr>
        <p:spPr>
          <a:xfrm>
            <a:off x="13258800" y="1517760"/>
            <a:ext cx="9052200" cy="645480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nela Text Regular"/>
            </a:endParaRPr>
          </a:p>
        </p:txBody>
      </p:sp>
      <p:sp>
        <p:nvSpPr>
          <p:cNvPr id="199" name="PlaceHolder 2"/>
          <p:cNvSpPr>
            <a:spLocks noGrp="1"/>
          </p:cNvSpPr>
          <p:nvPr>
            <p:ph type="body"/>
          </p:nvPr>
        </p:nvSpPr>
        <p:spPr>
          <a:xfrm>
            <a:off x="13264200" y="9016920"/>
            <a:ext cx="2914560" cy="1220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nela Text Regular"/>
            </a:endParaRPr>
          </a:p>
        </p:txBody>
      </p:sp>
      <p:sp>
        <p:nvSpPr>
          <p:cNvPr id="200" name="PlaceHolder 3"/>
          <p:cNvSpPr>
            <a:spLocks noGrp="1"/>
          </p:cNvSpPr>
          <p:nvPr>
            <p:ph type="body"/>
          </p:nvPr>
        </p:nvSpPr>
        <p:spPr>
          <a:xfrm>
            <a:off x="16324920" y="9016920"/>
            <a:ext cx="2914560" cy="1220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nela Text Regular"/>
            </a:endParaRPr>
          </a:p>
        </p:txBody>
      </p:sp>
      <p:sp>
        <p:nvSpPr>
          <p:cNvPr id="201" name="PlaceHolder 4"/>
          <p:cNvSpPr>
            <a:spLocks noGrp="1"/>
          </p:cNvSpPr>
          <p:nvPr>
            <p:ph type="body"/>
          </p:nvPr>
        </p:nvSpPr>
        <p:spPr>
          <a:xfrm>
            <a:off x="19385640" y="9016920"/>
            <a:ext cx="2914560" cy="1220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nela Text Regular"/>
            </a:endParaRPr>
          </a:p>
        </p:txBody>
      </p:sp>
      <p:sp>
        <p:nvSpPr>
          <p:cNvPr id="202" name="PlaceHolder 5"/>
          <p:cNvSpPr>
            <a:spLocks noGrp="1"/>
          </p:cNvSpPr>
          <p:nvPr>
            <p:ph type="body"/>
          </p:nvPr>
        </p:nvSpPr>
        <p:spPr>
          <a:xfrm>
            <a:off x="19385640" y="10353600"/>
            <a:ext cx="2914560" cy="1220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nela Text Regular"/>
            </a:endParaRPr>
          </a:p>
        </p:txBody>
      </p:sp>
      <p:sp>
        <p:nvSpPr>
          <p:cNvPr id="203" name="PlaceHolder 6"/>
          <p:cNvSpPr>
            <a:spLocks noGrp="1"/>
          </p:cNvSpPr>
          <p:nvPr>
            <p:ph type="body"/>
          </p:nvPr>
        </p:nvSpPr>
        <p:spPr>
          <a:xfrm>
            <a:off x="16324920" y="10353600"/>
            <a:ext cx="2914560" cy="1220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nela Text Regular"/>
            </a:endParaRPr>
          </a:p>
        </p:txBody>
      </p:sp>
      <p:sp>
        <p:nvSpPr>
          <p:cNvPr id="204" name="PlaceHolder 7"/>
          <p:cNvSpPr>
            <a:spLocks noGrp="1"/>
          </p:cNvSpPr>
          <p:nvPr>
            <p:ph type="body"/>
          </p:nvPr>
        </p:nvSpPr>
        <p:spPr>
          <a:xfrm>
            <a:off x="13264200" y="10353600"/>
            <a:ext cx="2914560" cy="1220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nela Text Regular"/>
            </a:endParaRPr>
          </a:p>
        </p:txBody>
      </p:sp>
    </p:spTree>
  </p:cSld>
</p:sldLayout>
</file>

<file path=ppt/slideLayouts/slideLayout6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6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PlaceHolder 1"/>
          <p:cNvSpPr>
            <a:spLocks noGrp="1"/>
          </p:cNvSpPr>
          <p:nvPr>
            <p:ph type="title"/>
          </p:nvPr>
        </p:nvSpPr>
        <p:spPr>
          <a:xfrm>
            <a:off x="13258800" y="1517760"/>
            <a:ext cx="9052200" cy="645480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nela Text Regular"/>
            </a:endParaRPr>
          </a:p>
        </p:txBody>
      </p:sp>
      <p:sp>
        <p:nvSpPr>
          <p:cNvPr id="215" name="PlaceHolder 2"/>
          <p:cNvSpPr>
            <a:spLocks noGrp="1"/>
          </p:cNvSpPr>
          <p:nvPr>
            <p:ph type="subTitle"/>
          </p:nvPr>
        </p:nvSpPr>
        <p:spPr>
          <a:xfrm>
            <a:off x="13264200" y="9016920"/>
            <a:ext cx="9052200" cy="25588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PlaceHolder 1"/>
          <p:cNvSpPr>
            <a:spLocks noGrp="1"/>
          </p:cNvSpPr>
          <p:nvPr>
            <p:ph type="title"/>
          </p:nvPr>
        </p:nvSpPr>
        <p:spPr>
          <a:xfrm>
            <a:off x="13258800" y="1517760"/>
            <a:ext cx="9052200" cy="645480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nela Text Regular"/>
            </a:endParaRPr>
          </a:p>
        </p:txBody>
      </p:sp>
      <p:sp>
        <p:nvSpPr>
          <p:cNvPr id="217" name="PlaceHolder 2"/>
          <p:cNvSpPr>
            <a:spLocks noGrp="1"/>
          </p:cNvSpPr>
          <p:nvPr>
            <p:ph type="body"/>
          </p:nvPr>
        </p:nvSpPr>
        <p:spPr>
          <a:xfrm>
            <a:off x="13264200" y="9016920"/>
            <a:ext cx="9052200" cy="2558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nela Text Regular"/>
            </a:endParaRPr>
          </a:p>
        </p:txBody>
      </p:sp>
    </p:spTree>
  </p:cSld>
</p:sldLayout>
</file>

<file path=ppt/slideLayouts/slideLayout6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PlaceHolder 1"/>
          <p:cNvSpPr>
            <a:spLocks noGrp="1"/>
          </p:cNvSpPr>
          <p:nvPr>
            <p:ph type="title"/>
          </p:nvPr>
        </p:nvSpPr>
        <p:spPr>
          <a:xfrm>
            <a:off x="13258800" y="1517760"/>
            <a:ext cx="9052200" cy="645480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nela Text Regular"/>
            </a:endParaRPr>
          </a:p>
        </p:txBody>
      </p:sp>
      <p:sp>
        <p:nvSpPr>
          <p:cNvPr id="219" name="PlaceHolder 2"/>
          <p:cNvSpPr>
            <a:spLocks noGrp="1"/>
          </p:cNvSpPr>
          <p:nvPr>
            <p:ph type="body"/>
          </p:nvPr>
        </p:nvSpPr>
        <p:spPr>
          <a:xfrm>
            <a:off x="13264200" y="9016920"/>
            <a:ext cx="4417200" cy="2558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nela Text Regular"/>
            </a:endParaRPr>
          </a:p>
        </p:txBody>
      </p:sp>
      <p:sp>
        <p:nvSpPr>
          <p:cNvPr id="220" name="PlaceHolder 3"/>
          <p:cNvSpPr>
            <a:spLocks noGrp="1"/>
          </p:cNvSpPr>
          <p:nvPr>
            <p:ph type="body"/>
          </p:nvPr>
        </p:nvSpPr>
        <p:spPr>
          <a:xfrm>
            <a:off x="17902800" y="9016920"/>
            <a:ext cx="4417200" cy="2558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nela Text Regular"/>
            </a:endParaRPr>
          </a:p>
        </p:txBody>
      </p:sp>
    </p:spTree>
  </p:cSld>
</p:sldLayout>
</file>

<file path=ppt/slideLayouts/slideLayout6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PlaceHolder 1"/>
          <p:cNvSpPr>
            <a:spLocks noGrp="1"/>
          </p:cNvSpPr>
          <p:nvPr>
            <p:ph type="title"/>
          </p:nvPr>
        </p:nvSpPr>
        <p:spPr>
          <a:xfrm>
            <a:off x="13258800" y="1517760"/>
            <a:ext cx="9052200" cy="645480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nela Text Regular"/>
            </a:endParaRPr>
          </a:p>
        </p:txBody>
      </p:sp>
    </p:spTree>
  </p:cSld>
</p:sldLayout>
</file>

<file path=ppt/slideLayouts/slideLayout6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PlaceHolder 1"/>
          <p:cNvSpPr>
            <a:spLocks noGrp="1"/>
          </p:cNvSpPr>
          <p:nvPr>
            <p:ph type="subTitle"/>
          </p:nvPr>
        </p:nvSpPr>
        <p:spPr>
          <a:xfrm>
            <a:off x="13258800" y="2762640"/>
            <a:ext cx="9052200" cy="274320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PlaceHolder 1"/>
          <p:cNvSpPr>
            <a:spLocks noGrp="1"/>
          </p:cNvSpPr>
          <p:nvPr>
            <p:ph type="title"/>
          </p:nvPr>
        </p:nvSpPr>
        <p:spPr>
          <a:xfrm>
            <a:off x="13258800" y="1517760"/>
            <a:ext cx="9052200" cy="645480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nela Text Regular"/>
            </a:endParaRPr>
          </a:p>
        </p:txBody>
      </p:sp>
      <p:sp>
        <p:nvSpPr>
          <p:cNvPr id="224" name="PlaceHolder 2"/>
          <p:cNvSpPr>
            <a:spLocks noGrp="1"/>
          </p:cNvSpPr>
          <p:nvPr>
            <p:ph type="body"/>
          </p:nvPr>
        </p:nvSpPr>
        <p:spPr>
          <a:xfrm>
            <a:off x="13264200" y="9016920"/>
            <a:ext cx="4417200" cy="1220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nela Text Regular"/>
            </a:endParaRPr>
          </a:p>
        </p:txBody>
      </p:sp>
      <p:sp>
        <p:nvSpPr>
          <p:cNvPr id="225" name="PlaceHolder 3"/>
          <p:cNvSpPr>
            <a:spLocks noGrp="1"/>
          </p:cNvSpPr>
          <p:nvPr>
            <p:ph type="body"/>
          </p:nvPr>
        </p:nvSpPr>
        <p:spPr>
          <a:xfrm>
            <a:off x="13264200" y="10353600"/>
            <a:ext cx="4417200" cy="1220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nela Text Regular"/>
            </a:endParaRPr>
          </a:p>
        </p:txBody>
      </p:sp>
      <p:sp>
        <p:nvSpPr>
          <p:cNvPr id="226" name="PlaceHolder 4"/>
          <p:cNvSpPr>
            <a:spLocks noGrp="1"/>
          </p:cNvSpPr>
          <p:nvPr>
            <p:ph type="body"/>
          </p:nvPr>
        </p:nvSpPr>
        <p:spPr>
          <a:xfrm>
            <a:off x="17902800" y="9016920"/>
            <a:ext cx="4417200" cy="2558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nela Text Regular"/>
            </a:endParaRPr>
          </a:p>
        </p:txBody>
      </p:sp>
    </p:spTree>
  </p:cSld>
</p:sldLayout>
</file>

<file path=ppt/slideLayouts/slideLayout6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PlaceHolder 1"/>
          <p:cNvSpPr>
            <a:spLocks noGrp="1"/>
          </p:cNvSpPr>
          <p:nvPr>
            <p:ph type="title"/>
          </p:nvPr>
        </p:nvSpPr>
        <p:spPr>
          <a:xfrm>
            <a:off x="13258800" y="1517760"/>
            <a:ext cx="9052200" cy="645480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nela Text Regular"/>
            </a:endParaRPr>
          </a:p>
        </p:txBody>
      </p:sp>
      <p:sp>
        <p:nvSpPr>
          <p:cNvPr id="228" name="PlaceHolder 2"/>
          <p:cNvSpPr>
            <a:spLocks noGrp="1"/>
          </p:cNvSpPr>
          <p:nvPr>
            <p:ph type="body"/>
          </p:nvPr>
        </p:nvSpPr>
        <p:spPr>
          <a:xfrm>
            <a:off x="13264200" y="9016920"/>
            <a:ext cx="4417200" cy="2558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nela Text Regular"/>
            </a:endParaRPr>
          </a:p>
        </p:txBody>
      </p:sp>
      <p:sp>
        <p:nvSpPr>
          <p:cNvPr id="229" name="PlaceHolder 3"/>
          <p:cNvSpPr>
            <a:spLocks noGrp="1"/>
          </p:cNvSpPr>
          <p:nvPr>
            <p:ph type="body"/>
          </p:nvPr>
        </p:nvSpPr>
        <p:spPr>
          <a:xfrm>
            <a:off x="17902800" y="9016920"/>
            <a:ext cx="4417200" cy="1220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nela Text Regular"/>
            </a:endParaRPr>
          </a:p>
        </p:txBody>
      </p:sp>
      <p:sp>
        <p:nvSpPr>
          <p:cNvPr id="230" name="PlaceHolder 4"/>
          <p:cNvSpPr>
            <a:spLocks noGrp="1"/>
          </p:cNvSpPr>
          <p:nvPr>
            <p:ph type="body"/>
          </p:nvPr>
        </p:nvSpPr>
        <p:spPr>
          <a:xfrm>
            <a:off x="17902800" y="10353600"/>
            <a:ext cx="4417200" cy="1220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nela Text Regular"/>
            </a:endParaRPr>
          </a:p>
        </p:txBody>
      </p:sp>
    </p:spTree>
  </p:cSld>
</p:sldLayout>
</file>

<file path=ppt/slideLayouts/slideLayout6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PlaceHolder 1"/>
          <p:cNvSpPr>
            <a:spLocks noGrp="1"/>
          </p:cNvSpPr>
          <p:nvPr>
            <p:ph type="title"/>
          </p:nvPr>
        </p:nvSpPr>
        <p:spPr>
          <a:xfrm>
            <a:off x="13258800" y="1517760"/>
            <a:ext cx="9052200" cy="645480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nela Text Regular"/>
            </a:endParaRPr>
          </a:p>
        </p:txBody>
      </p:sp>
      <p:sp>
        <p:nvSpPr>
          <p:cNvPr id="232" name="PlaceHolder 2"/>
          <p:cNvSpPr>
            <a:spLocks noGrp="1"/>
          </p:cNvSpPr>
          <p:nvPr>
            <p:ph type="body"/>
          </p:nvPr>
        </p:nvSpPr>
        <p:spPr>
          <a:xfrm>
            <a:off x="13264200" y="9016920"/>
            <a:ext cx="4417200" cy="1220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nela Text Regular"/>
            </a:endParaRPr>
          </a:p>
        </p:txBody>
      </p:sp>
      <p:sp>
        <p:nvSpPr>
          <p:cNvPr id="233" name="PlaceHolder 3"/>
          <p:cNvSpPr>
            <a:spLocks noGrp="1"/>
          </p:cNvSpPr>
          <p:nvPr>
            <p:ph type="body"/>
          </p:nvPr>
        </p:nvSpPr>
        <p:spPr>
          <a:xfrm>
            <a:off x="17902800" y="9016920"/>
            <a:ext cx="4417200" cy="1220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nela Text Regular"/>
            </a:endParaRPr>
          </a:p>
        </p:txBody>
      </p:sp>
      <p:sp>
        <p:nvSpPr>
          <p:cNvPr id="234" name="PlaceHolder 4"/>
          <p:cNvSpPr>
            <a:spLocks noGrp="1"/>
          </p:cNvSpPr>
          <p:nvPr>
            <p:ph type="body"/>
          </p:nvPr>
        </p:nvSpPr>
        <p:spPr>
          <a:xfrm>
            <a:off x="13264200" y="10353600"/>
            <a:ext cx="9052200" cy="1220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nela Text Regular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13258800" y="1517760"/>
            <a:ext cx="9052200" cy="645480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nela Text Regular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13264200" y="9016920"/>
            <a:ext cx="4417200" cy="1220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nela Text Regular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13264200" y="10353600"/>
            <a:ext cx="4417200" cy="1220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nela Text Regular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17902800" y="9016920"/>
            <a:ext cx="4417200" cy="2558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nela Text Regular"/>
            </a:endParaRPr>
          </a:p>
        </p:txBody>
      </p:sp>
    </p:spTree>
  </p:cSld>
</p:sldLayout>
</file>

<file path=ppt/slideLayouts/slideLayout7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PlaceHolder 1"/>
          <p:cNvSpPr>
            <a:spLocks noGrp="1"/>
          </p:cNvSpPr>
          <p:nvPr>
            <p:ph type="title"/>
          </p:nvPr>
        </p:nvSpPr>
        <p:spPr>
          <a:xfrm>
            <a:off x="13258800" y="1517760"/>
            <a:ext cx="9052200" cy="645480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nela Text Regular"/>
            </a:endParaRPr>
          </a:p>
        </p:txBody>
      </p:sp>
      <p:sp>
        <p:nvSpPr>
          <p:cNvPr id="236" name="PlaceHolder 2"/>
          <p:cNvSpPr>
            <a:spLocks noGrp="1"/>
          </p:cNvSpPr>
          <p:nvPr>
            <p:ph type="body"/>
          </p:nvPr>
        </p:nvSpPr>
        <p:spPr>
          <a:xfrm>
            <a:off x="13264200" y="9016920"/>
            <a:ext cx="9052200" cy="1220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nela Text Regular"/>
            </a:endParaRPr>
          </a:p>
        </p:txBody>
      </p:sp>
      <p:sp>
        <p:nvSpPr>
          <p:cNvPr id="237" name="PlaceHolder 3"/>
          <p:cNvSpPr>
            <a:spLocks noGrp="1"/>
          </p:cNvSpPr>
          <p:nvPr>
            <p:ph type="body"/>
          </p:nvPr>
        </p:nvSpPr>
        <p:spPr>
          <a:xfrm>
            <a:off x="13264200" y="10353600"/>
            <a:ext cx="9052200" cy="1220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nela Text Regular"/>
            </a:endParaRPr>
          </a:p>
        </p:txBody>
      </p:sp>
    </p:spTree>
  </p:cSld>
</p:sldLayout>
</file>

<file path=ppt/slideLayouts/slideLayout7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PlaceHolder 1"/>
          <p:cNvSpPr>
            <a:spLocks noGrp="1"/>
          </p:cNvSpPr>
          <p:nvPr>
            <p:ph type="title"/>
          </p:nvPr>
        </p:nvSpPr>
        <p:spPr>
          <a:xfrm>
            <a:off x="13258800" y="1517760"/>
            <a:ext cx="9052200" cy="645480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nela Text Regular"/>
            </a:endParaRPr>
          </a:p>
        </p:txBody>
      </p:sp>
      <p:sp>
        <p:nvSpPr>
          <p:cNvPr id="239" name="PlaceHolder 2"/>
          <p:cNvSpPr>
            <a:spLocks noGrp="1"/>
          </p:cNvSpPr>
          <p:nvPr>
            <p:ph type="body"/>
          </p:nvPr>
        </p:nvSpPr>
        <p:spPr>
          <a:xfrm>
            <a:off x="13264200" y="9016920"/>
            <a:ext cx="4417200" cy="1220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nela Text Regular"/>
            </a:endParaRPr>
          </a:p>
        </p:txBody>
      </p:sp>
      <p:sp>
        <p:nvSpPr>
          <p:cNvPr id="240" name="PlaceHolder 3"/>
          <p:cNvSpPr>
            <a:spLocks noGrp="1"/>
          </p:cNvSpPr>
          <p:nvPr>
            <p:ph type="body"/>
          </p:nvPr>
        </p:nvSpPr>
        <p:spPr>
          <a:xfrm>
            <a:off x="17902800" y="9016920"/>
            <a:ext cx="4417200" cy="1220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nela Text Regular"/>
            </a:endParaRPr>
          </a:p>
        </p:txBody>
      </p:sp>
      <p:sp>
        <p:nvSpPr>
          <p:cNvPr id="241" name="PlaceHolder 4"/>
          <p:cNvSpPr>
            <a:spLocks noGrp="1"/>
          </p:cNvSpPr>
          <p:nvPr>
            <p:ph type="body"/>
          </p:nvPr>
        </p:nvSpPr>
        <p:spPr>
          <a:xfrm>
            <a:off x="17902800" y="10353600"/>
            <a:ext cx="4417200" cy="1220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nela Text Regular"/>
            </a:endParaRPr>
          </a:p>
        </p:txBody>
      </p:sp>
      <p:sp>
        <p:nvSpPr>
          <p:cNvPr id="242" name="PlaceHolder 5"/>
          <p:cNvSpPr>
            <a:spLocks noGrp="1"/>
          </p:cNvSpPr>
          <p:nvPr>
            <p:ph type="body"/>
          </p:nvPr>
        </p:nvSpPr>
        <p:spPr>
          <a:xfrm>
            <a:off x="13264200" y="10353600"/>
            <a:ext cx="4417200" cy="1220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nela Text Regular"/>
            </a:endParaRPr>
          </a:p>
        </p:txBody>
      </p:sp>
    </p:spTree>
  </p:cSld>
</p:sldLayout>
</file>

<file path=ppt/slideLayouts/slideLayout7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PlaceHolder 1"/>
          <p:cNvSpPr>
            <a:spLocks noGrp="1"/>
          </p:cNvSpPr>
          <p:nvPr>
            <p:ph type="title"/>
          </p:nvPr>
        </p:nvSpPr>
        <p:spPr>
          <a:xfrm>
            <a:off x="13258800" y="1517760"/>
            <a:ext cx="9052200" cy="645480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nela Text Regular"/>
            </a:endParaRPr>
          </a:p>
        </p:txBody>
      </p:sp>
      <p:sp>
        <p:nvSpPr>
          <p:cNvPr id="244" name="PlaceHolder 2"/>
          <p:cNvSpPr>
            <a:spLocks noGrp="1"/>
          </p:cNvSpPr>
          <p:nvPr>
            <p:ph type="body"/>
          </p:nvPr>
        </p:nvSpPr>
        <p:spPr>
          <a:xfrm>
            <a:off x="13264200" y="9016920"/>
            <a:ext cx="2914560" cy="1220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nela Text Regular"/>
            </a:endParaRPr>
          </a:p>
        </p:txBody>
      </p:sp>
      <p:sp>
        <p:nvSpPr>
          <p:cNvPr id="245" name="PlaceHolder 3"/>
          <p:cNvSpPr>
            <a:spLocks noGrp="1"/>
          </p:cNvSpPr>
          <p:nvPr>
            <p:ph type="body"/>
          </p:nvPr>
        </p:nvSpPr>
        <p:spPr>
          <a:xfrm>
            <a:off x="16324920" y="9016920"/>
            <a:ext cx="2914560" cy="1220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nela Text Regular"/>
            </a:endParaRPr>
          </a:p>
        </p:txBody>
      </p:sp>
      <p:sp>
        <p:nvSpPr>
          <p:cNvPr id="246" name="PlaceHolder 4"/>
          <p:cNvSpPr>
            <a:spLocks noGrp="1"/>
          </p:cNvSpPr>
          <p:nvPr>
            <p:ph type="body"/>
          </p:nvPr>
        </p:nvSpPr>
        <p:spPr>
          <a:xfrm>
            <a:off x="19385640" y="9016920"/>
            <a:ext cx="2914560" cy="1220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nela Text Regular"/>
            </a:endParaRPr>
          </a:p>
        </p:txBody>
      </p:sp>
      <p:sp>
        <p:nvSpPr>
          <p:cNvPr id="247" name="PlaceHolder 5"/>
          <p:cNvSpPr>
            <a:spLocks noGrp="1"/>
          </p:cNvSpPr>
          <p:nvPr>
            <p:ph type="body"/>
          </p:nvPr>
        </p:nvSpPr>
        <p:spPr>
          <a:xfrm>
            <a:off x="19385640" y="10353600"/>
            <a:ext cx="2914560" cy="1220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nela Text Regular"/>
            </a:endParaRPr>
          </a:p>
        </p:txBody>
      </p:sp>
      <p:sp>
        <p:nvSpPr>
          <p:cNvPr id="248" name="PlaceHolder 6"/>
          <p:cNvSpPr>
            <a:spLocks noGrp="1"/>
          </p:cNvSpPr>
          <p:nvPr>
            <p:ph type="body"/>
          </p:nvPr>
        </p:nvSpPr>
        <p:spPr>
          <a:xfrm>
            <a:off x="16324920" y="10353600"/>
            <a:ext cx="2914560" cy="1220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nela Text Regular"/>
            </a:endParaRPr>
          </a:p>
        </p:txBody>
      </p:sp>
      <p:sp>
        <p:nvSpPr>
          <p:cNvPr id="249" name="PlaceHolder 7"/>
          <p:cNvSpPr>
            <a:spLocks noGrp="1"/>
          </p:cNvSpPr>
          <p:nvPr>
            <p:ph type="body"/>
          </p:nvPr>
        </p:nvSpPr>
        <p:spPr>
          <a:xfrm>
            <a:off x="13264200" y="10353600"/>
            <a:ext cx="2914560" cy="1220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nela Text Regular"/>
            </a:endParaRPr>
          </a:p>
        </p:txBody>
      </p:sp>
    </p:spTree>
  </p:cSld>
</p:sldLayout>
</file>

<file path=ppt/slideLayouts/slideLayout7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7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PlaceHolder 1"/>
          <p:cNvSpPr>
            <a:spLocks noGrp="1"/>
          </p:cNvSpPr>
          <p:nvPr>
            <p:ph type="title"/>
          </p:nvPr>
        </p:nvSpPr>
        <p:spPr>
          <a:xfrm>
            <a:off x="13258800" y="1517760"/>
            <a:ext cx="9052200" cy="645480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nela Text Regular"/>
            </a:endParaRPr>
          </a:p>
        </p:txBody>
      </p:sp>
      <p:sp>
        <p:nvSpPr>
          <p:cNvPr id="260" name="PlaceHolder 2"/>
          <p:cNvSpPr>
            <a:spLocks noGrp="1"/>
          </p:cNvSpPr>
          <p:nvPr>
            <p:ph type="subTitle"/>
          </p:nvPr>
        </p:nvSpPr>
        <p:spPr>
          <a:xfrm>
            <a:off x="13264200" y="9016920"/>
            <a:ext cx="9052200" cy="25588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PlaceHolder 1"/>
          <p:cNvSpPr>
            <a:spLocks noGrp="1"/>
          </p:cNvSpPr>
          <p:nvPr>
            <p:ph type="title"/>
          </p:nvPr>
        </p:nvSpPr>
        <p:spPr>
          <a:xfrm>
            <a:off x="13258800" y="1517760"/>
            <a:ext cx="9052200" cy="645480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nela Text Regular"/>
            </a:endParaRPr>
          </a:p>
        </p:txBody>
      </p:sp>
      <p:sp>
        <p:nvSpPr>
          <p:cNvPr id="262" name="PlaceHolder 2"/>
          <p:cNvSpPr>
            <a:spLocks noGrp="1"/>
          </p:cNvSpPr>
          <p:nvPr>
            <p:ph type="body"/>
          </p:nvPr>
        </p:nvSpPr>
        <p:spPr>
          <a:xfrm>
            <a:off x="13264200" y="9016920"/>
            <a:ext cx="9052200" cy="2558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nela Text Regular"/>
            </a:endParaRPr>
          </a:p>
        </p:txBody>
      </p:sp>
    </p:spTree>
  </p:cSld>
</p:sldLayout>
</file>

<file path=ppt/slideLayouts/slideLayout7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PlaceHolder 1"/>
          <p:cNvSpPr>
            <a:spLocks noGrp="1"/>
          </p:cNvSpPr>
          <p:nvPr>
            <p:ph type="title"/>
          </p:nvPr>
        </p:nvSpPr>
        <p:spPr>
          <a:xfrm>
            <a:off x="13258800" y="1517760"/>
            <a:ext cx="9052200" cy="645480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nela Text Regular"/>
            </a:endParaRPr>
          </a:p>
        </p:txBody>
      </p:sp>
      <p:sp>
        <p:nvSpPr>
          <p:cNvPr id="264" name="PlaceHolder 2"/>
          <p:cNvSpPr>
            <a:spLocks noGrp="1"/>
          </p:cNvSpPr>
          <p:nvPr>
            <p:ph type="body"/>
          </p:nvPr>
        </p:nvSpPr>
        <p:spPr>
          <a:xfrm>
            <a:off x="13264200" y="9016920"/>
            <a:ext cx="4417200" cy="2558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nela Text Regular"/>
            </a:endParaRPr>
          </a:p>
        </p:txBody>
      </p:sp>
      <p:sp>
        <p:nvSpPr>
          <p:cNvPr id="265" name="PlaceHolder 3"/>
          <p:cNvSpPr>
            <a:spLocks noGrp="1"/>
          </p:cNvSpPr>
          <p:nvPr>
            <p:ph type="body"/>
          </p:nvPr>
        </p:nvSpPr>
        <p:spPr>
          <a:xfrm>
            <a:off x="17902800" y="9016920"/>
            <a:ext cx="4417200" cy="2558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nela Text Regular"/>
            </a:endParaRPr>
          </a:p>
        </p:txBody>
      </p:sp>
    </p:spTree>
  </p:cSld>
</p:sldLayout>
</file>

<file path=ppt/slideLayouts/slideLayout7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PlaceHolder 1"/>
          <p:cNvSpPr>
            <a:spLocks noGrp="1"/>
          </p:cNvSpPr>
          <p:nvPr>
            <p:ph type="title"/>
          </p:nvPr>
        </p:nvSpPr>
        <p:spPr>
          <a:xfrm>
            <a:off x="13258800" y="1517760"/>
            <a:ext cx="9052200" cy="645480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nela Text Regular"/>
            </a:endParaRPr>
          </a:p>
        </p:txBody>
      </p:sp>
    </p:spTree>
  </p:cSld>
</p:sldLayout>
</file>

<file path=ppt/slideLayouts/slideLayout7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PlaceHolder 1"/>
          <p:cNvSpPr>
            <a:spLocks noGrp="1"/>
          </p:cNvSpPr>
          <p:nvPr>
            <p:ph type="subTitle"/>
          </p:nvPr>
        </p:nvSpPr>
        <p:spPr>
          <a:xfrm>
            <a:off x="13258800" y="2762640"/>
            <a:ext cx="9052200" cy="274320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PlaceHolder 1"/>
          <p:cNvSpPr>
            <a:spLocks noGrp="1"/>
          </p:cNvSpPr>
          <p:nvPr>
            <p:ph type="title"/>
          </p:nvPr>
        </p:nvSpPr>
        <p:spPr>
          <a:xfrm>
            <a:off x="13258800" y="1517760"/>
            <a:ext cx="9052200" cy="645480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nela Text Regular"/>
            </a:endParaRPr>
          </a:p>
        </p:txBody>
      </p:sp>
      <p:sp>
        <p:nvSpPr>
          <p:cNvPr id="269" name="PlaceHolder 2"/>
          <p:cNvSpPr>
            <a:spLocks noGrp="1"/>
          </p:cNvSpPr>
          <p:nvPr>
            <p:ph type="body"/>
          </p:nvPr>
        </p:nvSpPr>
        <p:spPr>
          <a:xfrm>
            <a:off x="13264200" y="9016920"/>
            <a:ext cx="4417200" cy="1220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nela Text Regular"/>
            </a:endParaRPr>
          </a:p>
        </p:txBody>
      </p:sp>
      <p:sp>
        <p:nvSpPr>
          <p:cNvPr id="270" name="PlaceHolder 3"/>
          <p:cNvSpPr>
            <a:spLocks noGrp="1"/>
          </p:cNvSpPr>
          <p:nvPr>
            <p:ph type="body"/>
          </p:nvPr>
        </p:nvSpPr>
        <p:spPr>
          <a:xfrm>
            <a:off x="13264200" y="10353600"/>
            <a:ext cx="4417200" cy="1220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nela Text Regular"/>
            </a:endParaRPr>
          </a:p>
        </p:txBody>
      </p:sp>
      <p:sp>
        <p:nvSpPr>
          <p:cNvPr id="271" name="PlaceHolder 4"/>
          <p:cNvSpPr>
            <a:spLocks noGrp="1"/>
          </p:cNvSpPr>
          <p:nvPr>
            <p:ph type="body"/>
          </p:nvPr>
        </p:nvSpPr>
        <p:spPr>
          <a:xfrm>
            <a:off x="17902800" y="9016920"/>
            <a:ext cx="4417200" cy="2558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nela Text Regular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13258800" y="1517760"/>
            <a:ext cx="9052200" cy="645480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nela Text Regular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13264200" y="9016920"/>
            <a:ext cx="4417200" cy="2558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nela Text Regular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17902800" y="9016920"/>
            <a:ext cx="4417200" cy="1220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nela Text Regular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17902800" y="10353600"/>
            <a:ext cx="4417200" cy="1220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nela Text Regular"/>
            </a:endParaRPr>
          </a:p>
        </p:txBody>
      </p:sp>
    </p:spTree>
  </p:cSld>
</p:sldLayout>
</file>

<file path=ppt/slideLayouts/slideLayout8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PlaceHolder 1"/>
          <p:cNvSpPr>
            <a:spLocks noGrp="1"/>
          </p:cNvSpPr>
          <p:nvPr>
            <p:ph type="title"/>
          </p:nvPr>
        </p:nvSpPr>
        <p:spPr>
          <a:xfrm>
            <a:off x="13258800" y="1517760"/>
            <a:ext cx="9052200" cy="645480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nela Text Regular"/>
            </a:endParaRPr>
          </a:p>
        </p:txBody>
      </p:sp>
      <p:sp>
        <p:nvSpPr>
          <p:cNvPr id="273" name="PlaceHolder 2"/>
          <p:cNvSpPr>
            <a:spLocks noGrp="1"/>
          </p:cNvSpPr>
          <p:nvPr>
            <p:ph type="body"/>
          </p:nvPr>
        </p:nvSpPr>
        <p:spPr>
          <a:xfrm>
            <a:off x="13264200" y="9016920"/>
            <a:ext cx="4417200" cy="2558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nela Text Regular"/>
            </a:endParaRPr>
          </a:p>
        </p:txBody>
      </p:sp>
      <p:sp>
        <p:nvSpPr>
          <p:cNvPr id="274" name="PlaceHolder 3"/>
          <p:cNvSpPr>
            <a:spLocks noGrp="1"/>
          </p:cNvSpPr>
          <p:nvPr>
            <p:ph type="body"/>
          </p:nvPr>
        </p:nvSpPr>
        <p:spPr>
          <a:xfrm>
            <a:off x="17902800" y="9016920"/>
            <a:ext cx="4417200" cy="1220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nela Text Regular"/>
            </a:endParaRPr>
          </a:p>
        </p:txBody>
      </p:sp>
      <p:sp>
        <p:nvSpPr>
          <p:cNvPr id="275" name="PlaceHolder 4"/>
          <p:cNvSpPr>
            <a:spLocks noGrp="1"/>
          </p:cNvSpPr>
          <p:nvPr>
            <p:ph type="body"/>
          </p:nvPr>
        </p:nvSpPr>
        <p:spPr>
          <a:xfrm>
            <a:off x="17902800" y="10353600"/>
            <a:ext cx="4417200" cy="1220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nela Text Regular"/>
            </a:endParaRPr>
          </a:p>
        </p:txBody>
      </p:sp>
    </p:spTree>
  </p:cSld>
</p:sldLayout>
</file>

<file path=ppt/slideLayouts/slideLayout8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PlaceHolder 1"/>
          <p:cNvSpPr>
            <a:spLocks noGrp="1"/>
          </p:cNvSpPr>
          <p:nvPr>
            <p:ph type="title"/>
          </p:nvPr>
        </p:nvSpPr>
        <p:spPr>
          <a:xfrm>
            <a:off x="13258800" y="1517760"/>
            <a:ext cx="9052200" cy="645480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nela Text Regular"/>
            </a:endParaRPr>
          </a:p>
        </p:txBody>
      </p:sp>
      <p:sp>
        <p:nvSpPr>
          <p:cNvPr id="277" name="PlaceHolder 2"/>
          <p:cNvSpPr>
            <a:spLocks noGrp="1"/>
          </p:cNvSpPr>
          <p:nvPr>
            <p:ph type="body"/>
          </p:nvPr>
        </p:nvSpPr>
        <p:spPr>
          <a:xfrm>
            <a:off x="13264200" y="9016920"/>
            <a:ext cx="4417200" cy="1220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nela Text Regular"/>
            </a:endParaRPr>
          </a:p>
        </p:txBody>
      </p:sp>
      <p:sp>
        <p:nvSpPr>
          <p:cNvPr id="278" name="PlaceHolder 3"/>
          <p:cNvSpPr>
            <a:spLocks noGrp="1"/>
          </p:cNvSpPr>
          <p:nvPr>
            <p:ph type="body"/>
          </p:nvPr>
        </p:nvSpPr>
        <p:spPr>
          <a:xfrm>
            <a:off x="17902800" y="9016920"/>
            <a:ext cx="4417200" cy="1220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nela Text Regular"/>
            </a:endParaRPr>
          </a:p>
        </p:txBody>
      </p:sp>
      <p:sp>
        <p:nvSpPr>
          <p:cNvPr id="279" name="PlaceHolder 4"/>
          <p:cNvSpPr>
            <a:spLocks noGrp="1"/>
          </p:cNvSpPr>
          <p:nvPr>
            <p:ph type="body"/>
          </p:nvPr>
        </p:nvSpPr>
        <p:spPr>
          <a:xfrm>
            <a:off x="13264200" y="10353600"/>
            <a:ext cx="9052200" cy="1220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nela Text Regular"/>
            </a:endParaRPr>
          </a:p>
        </p:txBody>
      </p:sp>
    </p:spTree>
  </p:cSld>
</p:sldLayout>
</file>

<file path=ppt/slideLayouts/slideLayout8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PlaceHolder 1"/>
          <p:cNvSpPr>
            <a:spLocks noGrp="1"/>
          </p:cNvSpPr>
          <p:nvPr>
            <p:ph type="title"/>
          </p:nvPr>
        </p:nvSpPr>
        <p:spPr>
          <a:xfrm>
            <a:off x="13258800" y="1517760"/>
            <a:ext cx="9052200" cy="645480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nela Text Regular"/>
            </a:endParaRPr>
          </a:p>
        </p:txBody>
      </p:sp>
      <p:sp>
        <p:nvSpPr>
          <p:cNvPr id="281" name="PlaceHolder 2"/>
          <p:cNvSpPr>
            <a:spLocks noGrp="1"/>
          </p:cNvSpPr>
          <p:nvPr>
            <p:ph type="body"/>
          </p:nvPr>
        </p:nvSpPr>
        <p:spPr>
          <a:xfrm>
            <a:off x="13264200" y="9016920"/>
            <a:ext cx="9052200" cy="1220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nela Text Regular"/>
            </a:endParaRPr>
          </a:p>
        </p:txBody>
      </p:sp>
      <p:sp>
        <p:nvSpPr>
          <p:cNvPr id="282" name="PlaceHolder 3"/>
          <p:cNvSpPr>
            <a:spLocks noGrp="1"/>
          </p:cNvSpPr>
          <p:nvPr>
            <p:ph type="body"/>
          </p:nvPr>
        </p:nvSpPr>
        <p:spPr>
          <a:xfrm>
            <a:off x="13264200" y="10353600"/>
            <a:ext cx="9052200" cy="1220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nela Text Regular"/>
            </a:endParaRPr>
          </a:p>
        </p:txBody>
      </p:sp>
    </p:spTree>
  </p:cSld>
</p:sldLayout>
</file>

<file path=ppt/slideLayouts/slideLayout8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PlaceHolder 1"/>
          <p:cNvSpPr>
            <a:spLocks noGrp="1"/>
          </p:cNvSpPr>
          <p:nvPr>
            <p:ph type="title"/>
          </p:nvPr>
        </p:nvSpPr>
        <p:spPr>
          <a:xfrm>
            <a:off x="13258800" y="1517760"/>
            <a:ext cx="9052200" cy="645480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nela Text Regular"/>
            </a:endParaRPr>
          </a:p>
        </p:txBody>
      </p:sp>
      <p:sp>
        <p:nvSpPr>
          <p:cNvPr id="284" name="PlaceHolder 2"/>
          <p:cNvSpPr>
            <a:spLocks noGrp="1"/>
          </p:cNvSpPr>
          <p:nvPr>
            <p:ph type="body"/>
          </p:nvPr>
        </p:nvSpPr>
        <p:spPr>
          <a:xfrm>
            <a:off x="13264200" y="9016920"/>
            <a:ext cx="4417200" cy="1220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nela Text Regular"/>
            </a:endParaRPr>
          </a:p>
        </p:txBody>
      </p:sp>
      <p:sp>
        <p:nvSpPr>
          <p:cNvPr id="285" name="PlaceHolder 3"/>
          <p:cNvSpPr>
            <a:spLocks noGrp="1"/>
          </p:cNvSpPr>
          <p:nvPr>
            <p:ph type="body"/>
          </p:nvPr>
        </p:nvSpPr>
        <p:spPr>
          <a:xfrm>
            <a:off x="17902800" y="9016920"/>
            <a:ext cx="4417200" cy="1220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nela Text Regular"/>
            </a:endParaRPr>
          </a:p>
        </p:txBody>
      </p:sp>
      <p:sp>
        <p:nvSpPr>
          <p:cNvPr id="286" name="PlaceHolder 4"/>
          <p:cNvSpPr>
            <a:spLocks noGrp="1"/>
          </p:cNvSpPr>
          <p:nvPr>
            <p:ph type="body"/>
          </p:nvPr>
        </p:nvSpPr>
        <p:spPr>
          <a:xfrm>
            <a:off x="17902800" y="10353600"/>
            <a:ext cx="4417200" cy="1220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nela Text Regular"/>
            </a:endParaRPr>
          </a:p>
        </p:txBody>
      </p:sp>
      <p:sp>
        <p:nvSpPr>
          <p:cNvPr id="287" name="PlaceHolder 5"/>
          <p:cNvSpPr>
            <a:spLocks noGrp="1"/>
          </p:cNvSpPr>
          <p:nvPr>
            <p:ph type="body"/>
          </p:nvPr>
        </p:nvSpPr>
        <p:spPr>
          <a:xfrm>
            <a:off x="13264200" y="10353600"/>
            <a:ext cx="4417200" cy="1220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nela Text Regular"/>
            </a:endParaRPr>
          </a:p>
        </p:txBody>
      </p:sp>
    </p:spTree>
  </p:cSld>
</p:sldLayout>
</file>

<file path=ppt/slideLayouts/slideLayout8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PlaceHolder 1"/>
          <p:cNvSpPr>
            <a:spLocks noGrp="1"/>
          </p:cNvSpPr>
          <p:nvPr>
            <p:ph type="title"/>
          </p:nvPr>
        </p:nvSpPr>
        <p:spPr>
          <a:xfrm>
            <a:off x="13258800" y="1517760"/>
            <a:ext cx="9052200" cy="645480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nela Text Regular"/>
            </a:endParaRPr>
          </a:p>
        </p:txBody>
      </p:sp>
      <p:sp>
        <p:nvSpPr>
          <p:cNvPr id="289" name="PlaceHolder 2"/>
          <p:cNvSpPr>
            <a:spLocks noGrp="1"/>
          </p:cNvSpPr>
          <p:nvPr>
            <p:ph type="body"/>
          </p:nvPr>
        </p:nvSpPr>
        <p:spPr>
          <a:xfrm>
            <a:off x="13264200" y="9016920"/>
            <a:ext cx="2914560" cy="1220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nela Text Regular"/>
            </a:endParaRPr>
          </a:p>
        </p:txBody>
      </p:sp>
      <p:sp>
        <p:nvSpPr>
          <p:cNvPr id="290" name="PlaceHolder 3"/>
          <p:cNvSpPr>
            <a:spLocks noGrp="1"/>
          </p:cNvSpPr>
          <p:nvPr>
            <p:ph type="body"/>
          </p:nvPr>
        </p:nvSpPr>
        <p:spPr>
          <a:xfrm>
            <a:off x="16324920" y="9016920"/>
            <a:ext cx="2914560" cy="1220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nela Text Regular"/>
            </a:endParaRPr>
          </a:p>
        </p:txBody>
      </p:sp>
      <p:sp>
        <p:nvSpPr>
          <p:cNvPr id="291" name="PlaceHolder 4"/>
          <p:cNvSpPr>
            <a:spLocks noGrp="1"/>
          </p:cNvSpPr>
          <p:nvPr>
            <p:ph type="body"/>
          </p:nvPr>
        </p:nvSpPr>
        <p:spPr>
          <a:xfrm>
            <a:off x="19385640" y="9016920"/>
            <a:ext cx="2914560" cy="1220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nela Text Regular"/>
            </a:endParaRPr>
          </a:p>
        </p:txBody>
      </p:sp>
      <p:sp>
        <p:nvSpPr>
          <p:cNvPr id="292" name="PlaceHolder 5"/>
          <p:cNvSpPr>
            <a:spLocks noGrp="1"/>
          </p:cNvSpPr>
          <p:nvPr>
            <p:ph type="body"/>
          </p:nvPr>
        </p:nvSpPr>
        <p:spPr>
          <a:xfrm>
            <a:off x="19385640" y="10353600"/>
            <a:ext cx="2914560" cy="1220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nela Text Regular"/>
            </a:endParaRPr>
          </a:p>
        </p:txBody>
      </p:sp>
      <p:sp>
        <p:nvSpPr>
          <p:cNvPr id="293" name="PlaceHolder 6"/>
          <p:cNvSpPr>
            <a:spLocks noGrp="1"/>
          </p:cNvSpPr>
          <p:nvPr>
            <p:ph type="body"/>
          </p:nvPr>
        </p:nvSpPr>
        <p:spPr>
          <a:xfrm>
            <a:off x="16324920" y="10353600"/>
            <a:ext cx="2914560" cy="1220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nela Text Regular"/>
            </a:endParaRPr>
          </a:p>
        </p:txBody>
      </p:sp>
      <p:sp>
        <p:nvSpPr>
          <p:cNvPr id="294" name="PlaceHolder 7"/>
          <p:cNvSpPr>
            <a:spLocks noGrp="1"/>
          </p:cNvSpPr>
          <p:nvPr>
            <p:ph type="body"/>
          </p:nvPr>
        </p:nvSpPr>
        <p:spPr>
          <a:xfrm>
            <a:off x="13264200" y="10353600"/>
            <a:ext cx="2914560" cy="1220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nela Text Regular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13258800" y="1517760"/>
            <a:ext cx="9052200" cy="645480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nela Text Regular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13264200" y="9016920"/>
            <a:ext cx="4417200" cy="1220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nela Text Regular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17902800" y="9016920"/>
            <a:ext cx="4417200" cy="1220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nela Text Regular"/>
            </a:endParaRPr>
          </a:p>
        </p:txBody>
      </p:sp>
      <p:sp>
        <p:nvSpPr>
          <p:cNvPr id="27" name="PlaceHolder 4"/>
          <p:cNvSpPr>
            <a:spLocks noGrp="1"/>
          </p:cNvSpPr>
          <p:nvPr>
            <p:ph type="body"/>
          </p:nvPr>
        </p:nvSpPr>
        <p:spPr>
          <a:xfrm>
            <a:off x="13264200" y="10353600"/>
            <a:ext cx="9052200" cy="1220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nela Text Regular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Relationship Id="rId9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48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3" Type="http://schemas.openxmlformats.org/officeDocument/2006/relationships/slideLayout" Target="../slideLayouts/slideLayout50.xml"/><Relationship Id="rId4" Type="http://schemas.openxmlformats.org/officeDocument/2006/relationships/slideLayout" Target="../slideLayouts/slideLayout51.xml"/><Relationship Id="rId5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4.xml"/><Relationship Id="rId8" Type="http://schemas.openxmlformats.org/officeDocument/2006/relationships/slideLayout" Target="../slideLayouts/slideLayout55.xml"/><Relationship Id="rId9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0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slideLayout" Target="../slideLayouts/slideLayout61.xml"/><Relationship Id="rId5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4.xml"/><Relationship Id="rId8" Type="http://schemas.openxmlformats.org/officeDocument/2006/relationships/slideLayout" Target="../slideLayouts/slideLayout65.xml"/><Relationship Id="rId9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68.xml"/><Relationship Id="rId12" Type="http://schemas.openxmlformats.org/officeDocument/2006/relationships/slideLayout" Target="../slideLayouts/slideLayout69.xml"/><Relationship Id="rId13" Type="http://schemas.openxmlformats.org/officeDocument/2006/relationships/slideLayout" Target="../slideLayouts/slideLayout70.xml"/><Relationship Id="rId14" Type="http://schemas.openxmlformats.org/officeDocument/2006/relationships/slideLayout" Target="../slideLayouts/slideLayout71.xml"/><Relationship Id="rId15" Type="http://schemas.openxmlformats.org/officeDocument/2006/relationships/slideLayout" Target="../slideLayouts/slideLayout72.xml"/>
</Relationships>
</file>

<file path=ppt/slideMasters/_rels/slideMaster7.xml.rels><?xml version="1.0" encoding="UTF-8"?>
<Relationships xmlns="http://schemas.openxmlformats.org/package/2006/relationships"><Relationship Id="rId1" Type="http://schemas.openxmlformats.org/officeDocument/2006/relationships/theme" Target="../theme/theme7.xml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slideLayout" Target="../slideLayouts/slideLayout73.xml"/><Relationship Id="rId5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6.xml"/><Relationship Id="rId8" Type="http://schemas.openxmlformats.org/officeDocument/2006/relationships/slideLayout" Target="../slideLayouts/slideLayout77.xml"/><Relationship Id="rId9" Type="http://schemas.openxmlformats.org/officeDocument/2006/relationships/slideLayout" Target="../slideLayouts/slideLayout78.xml"/><Relationship Id="rId10" Type="http://schemas.openxmlformats.org/officeDocument/2006/relationships/slideLayout" Target="../slideLayouts/slideLayout79.xml"/><Relationship Id="rId11" Type="http://schemas.openxmlformats.org/officeDocument/2006/relationships/slideLayout" Target="../slideLayouts/slideLayout80.xml"/><Relationship Id="rId12" Type="http://schemas.openxmlformats.org/officeDocument/2006/relationships/slideLayout" Target="../slideLayouts/slideLayout81.xml"/><Relationship Id="rId13" Type="http://schemas.openxmlformats.org/officeDocument/2006/relationships/slideLayout" Target="../slideLayouts/slideLayout82.xml"/><Relationship Id="rId14" Type="http://schemas.openxmlformats.org/officeDocument/2006/relationships/slideLayout" Target="../slideLayouts/slideLayout83.xml"/><Relationship Id="rId15" Type="http://schemas.openxmlformats.org/officeDocument/2006/relationships/slideLayout" Target="../slideLayouts/slideLayout8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CustomShape 1"/>
          <p:cNvSpPr/>
          <p:nvPr/>
        </p:nvSpPr>
        <p:spPr>
          <a:xfrm>
            <a:off x="15944400" y="0"/>
            <a:ext cx="5714640" cy="13715640"/>
          </a:xfrm>
          <a:prstGeom prst="rect">
            <a:avLst/>
          </a:prstGeom>
          <a:solidFill>
            <a:srgbClr val="f2f2f2">
              <a:alpha val="30000"/>
            </a:srgbClr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" name="CustomShape 2"/>
          <p:cNvSpPr/>
          <p:nvPr/>
        </p:nvSpPr>
        <p:spPr>
          <a:xfrm>
            <a:off x="9922320" y="0"/>
            <a:ext cx="307440" cy="13715640"/>
          </a:xfrm>
          <a:prstGeom prst="rect">
            <a:avLst/>
          </a:prstGeom>
          <a:solidFill>
            <a:srgbClr val="ffc00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" name="PlaceHolder 3"/>
          <p:cNvSpPr>
            <a:spLocks noGrp="1"/>
          </p:cNvSpPr>
          <p:nvPr>
            <p:ph type="title"/>
          </p:nvPr>
        </p:nvSpPr>
        <p:spPr>
          <a:xfrm>
            <a:off x="13258800" y="1517760"/>
            <a:ext cx="9052200" cy="6454800"/>
          </a:xfrm>
          <a:prstGeom prst="rect">
            <a:avLst/>
          </a:prstGeom>
        </p:spPr>
        <p:txBody>
          <a:bodyPr tIns="91440" bIns="91440" anchor="b"/>
          <a:p>
            <a:pPr>
              <a:lnSpc>
                <a:spcPct val="100000"/>
              </a:lnSpc>
            </a:pPr>
            <a:r>
              <a:rPr b="1" lang="it-IT" sz="12000" spc="-97" strike="noStrike">
                <a:solidFill>
                  <a:srgbClr val="013d61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Titolo Testo</a:t>
            </a:r>
            <a:endParaRPr b="0" lang="it-IT" sz="1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nela Text Regular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body"/>
          </p:nvPr>
        </p:nvSpPr>
        <p:spPr>
          <a:xfrm>
            <a:off x="13264200" y="9016920"/>
            <a:ext cx="9052200" cy="2558880"/>
          </a:xfrm>
          <a:prstGeom prst="rect">
            <a:avLst/>
          </a:prstGeom>
        </p:spPr>
        <p:txBody>
          <a:bodyPr tIns="91440" bIns="91440"/>
          <a:p>
            <a:pPr marL="432000" indent="-324000">
              <a:lnSpc>
                <a:spcPct val="100000"/>
              </a:lnSpc>
              <a:spcBef>
                <a:spcPts val="240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4800" spc="398" strike="noStrike" cap="all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Corpo livello uno</a:t>
            </a:r>
            <a:endParaRPr b="0" lang="it-IT" sz="4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nela Text Regular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4800" spc="398" strike="noStrike" cap="all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Corpo livello due</a:t>
            </a:r>
            <a:endParaRPr b="0" lang="it-IT" sz="4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nela Text Regular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4800" spc="398" strike="noStrike" cap="all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Corpo livello tre</a:t>
            </a:r>
            <a:endParaRPr b="0" lang="it-IT" sz="4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nela Text Regular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4800" spc="398" strike="noStrike" cap="all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Corpo livello quattro</a:t>
            </a:r>
            <a:endParaRPr b="0" lang="it-IT" sz="4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nela Text Regular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4800" spc="398" strike="noStrike" cap="all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Corpo livello cinque</a:t>
            </a:r>
            <a:endParaRPr b="0" lang="it-IT" sz="4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nela Text Regular"/>
            </a:endParaRPr>
          </a:p>
        </p:txBody>
      </p:sp>
      <p:sp>
        <p:nvSpPr>
          <p:cNvPr id="4" name="CustomShape 5"/>
          <p:cNvSpPr/>
          <p:nvPr/>
        </p:nvSpPr>
        <p:spPr>
          <a:xfrm>
            <a:off x="9753840" y="0"/>
            <a:ext cx="307440" cy="13715640"/>
          </a:xfrm>
          <a:prstGeom prst="rect">
            <a:avLst/>
          </a:prstGeom>
          <a:solidFill>
            <a:srgbClr val="2e3d92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5" name="Immagine 6" descr=""/>
          <p:cNvPicPr/>
          <p:nvPr/>
        </p:nvPicPr>
        <p:blipFill>
          <a:blip r:embed="rId2"/>
          <a:stretch/>
        </p:blipFill>
        <p:spPr>
          <a:xfrm>
            <a:off x="5760" y="7560"/>
            <a:ext cx="9762840" cy="13715640"/>
          </a:xfrm>
          <a:prstGeom prst="rect">
            <a:avLst/>
          </a:prstGeom>
          <a:ln w="12600">
            <a:noFill/>
          </a:ln>
        </p:spPr>
      </p:pic>
      <p:sp>
        <p:nvSpPr>
          <p:cNvPr id="6" name="PlaceHolder 6"/>
          <p:cNvSpPr>
            <a:spLocks noGrp="1"/>
          </p:cNvSpPr>
          <p:nvPr>
            <p:ph type="sldNum"/>
          </p:nvPr>
        </p:nvSpPr>
        <p:spPr>
          <a:xfrm>
            <a:off x="21858480" y="13043160"/>
            <a:ext cx="452520" cy="431280"/>
          </a:xfrm>
          <a:prstGeom prst="rect">
            <a:avLst/>
          </a:prstGeom>
        </p:spPr>
        <p:txBody>
          <a:bodyPr tIns="91440" bIns="91440" anchor="ctr"/>
          <a:p>
            <a:endParaRPr b="0" lang="it-IT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CustomShape 1"/>
          <p:cNvSpPr/>
          <p:nvPr/>
        </p:nvSpPr>
        <p:spPr>
          <a:xfrm rot="16200000">
            <a:off x="12146040" y="120600"/>
            <a:ext cx="91080" cy="24383520"/>
          </a:xfrm>
          <a:prstGeom prst="rect">
            <a:avLst/>
          </a:prstGeom>
          <a:solidFill>
            <a:srgbClr val="ffc00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4" name="CustomShape 2"/>
          <p:cNvSpPr/>
          <p:nvPr/>
        </p:nvSpPr>
        <p:spPr>
          <a:xfrm rot="16200000">
            <a:off x="12088080" y="262080"/>
            <a:ext cx="207360" cy="24383520"/>
          </a:xfrm>
          <a:prstGeom prst="rect">
            <a:avLst/>
          </a:prstGeom>
          <a:solidFill>
            <a:srgbClr val="2e3d92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45" name="Immagine 11" descr=""/>
          <p:cNvPicPr/>
          <p:nvPr/>
        </p:nvPicPr>
        <p:blipFill>
          <a:blip r:embed="rId2"/>
          <a:stretch/>
        </p:blipFill>
        <p:spPr>
          <a:xfrm>
            <a:off x="0" y="12556800"/>
            <a:ext cx="24383520" cy="1137600"/>
          </a:xfrm>
          <a:prstGeom prst="rect">
            <a:avLst/>
          </a:prstGeom>
          <a:ln w="12600">
            <a:noFill/>
          </a:ln>
        </p:spPr>
      </p:pic>
      <p:sp>
        <p:nvSpPr>
          <p:cNvPr id="46" name="CustomShape 3"/>
          <p:cNvSpPr/>
          <p:nvPr/>
        </p:nvSpPr>
        <p:spPr>
          <a:xfrm>
            <a:off x="16333560" y="21240"/>
            <a:ext cx="5714640" cy="12238920"/>
          </a:xfrm>
          <a:prstGeom prst="rect">
            <a:avLst/>
          </a:prstGeom>
          <a:solidFill>
            <a:srgbClr val="fbfcfc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47" name="Immagine 17" descr=""/>
          <p:cNvPicPr/>
          <p:nvPr/>
        </p:nvPicPr>
        <p:blipFill>
          <a:blip r:embed="rId3"/>
          <a:stretch/>
        </p:blipFill>
        <p:spPr>
          <a:xfrm>
            <a:off x="16333560" y="1160280"/>
            <a:ext cx="5662080" cy="9858960"/>
          </a:xfrm>
          <a:prstGeom prst="rect">
            <a:avLst/>
          </a:prstGeom>
          <a:ln w="12600">
            <a:noFill/>
          </a:ln>
        </p:spPr>
      </p:pic>
      <p:sp>
        <p:nvSpPr>
          <p:cNvPr id="48" name="PlaceHolder 4"/>
          <p:cNvSpPr>
            <a:spLocks noGrp="1"/>
          </p:cNvSpPr>
          <p:nvPr>
            <p:ph type="sldNum"/>
          </p:nvPr>
        </p:nvSpPr>
        <p:spPr>
          <a:xfrm>
            <a:off x="11785680" y="12344400"/>
            <a:ext cx="5689080" cy="736200"/>
          </a:xfrm>
          <a:prstGeom prst="rect">
            <a:avLst/>
          </a:prstGeom>
        </p:spPr>
        <p:txBody>
          <a:bodyPr tIns="91440" bIns="91440" anchor="ctr"/>
          <a:p>
            <a:endParaRPr b="0" lang="it-IT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9" name="PlaceHolder 5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it-IT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nela Text Regular"/>
              </a:rPr>
              <a:t>Fai clic per modificare il formato del testo del titolo</a:t>
            </a:r>
            <a:endParaRPr b="0" lang="it-IT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nela Text Regular"/>
            </a:endParaRPr>
          </a:p>
        </p:txBody>
      </p:sp>
      <p:sp>
        <p:nvSpPr>
          <p:cNvPr id="50" name="PlaceHolder 6"/>
          <p:cNvSpPr>
            <a:spLocks noGrp="1"/>
          </p:cNvSpPr>
          <p:nvPr>
            <p:ph type="body"/>
          </p:nvPr>
        </p:nvSpPr>
        <p:spPr>
          <a:xfrm>
            <a:off x="1218960" y="3209400"/>
            <a:ext cx="21944880" cy="7954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nela Text Regular"/>
              </a:rPr>
              <a:t>Fai clic per modificare il formato del testo della struttura</a:t>
            </a:r>
            <a:endParaRPr b="0" lang="it-IT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nela Text Regular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nela Text Regular"/>
              </a:rPr>
              <a:t>Secondo livello struttura</a:t>
            </a:r>
            <a:endParaRPr b="0" lang="it-IT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nela Text Regular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nela Text Regular"/>
              </a:rPr>
              <a:t>Terzo livello struttura</a:t>
            </a:r>
            <a:endParaRPr b="0" lang="it-IT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nela Text Regular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nela Text Regular"/>
              </a:rPr>
              <a:t>Quarto livello struttura</a:t>
            </a:r>
            <a:endParaRPr b="0" lang="it-IT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nela Text Regular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nela Text Regular"/>
              </a:rPr>
              <a:t>Quinto livello struttura</a:t>
            </a:r>
            <a:endParaRPr b="0" lang="it-IT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nela Text Regular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nela Text Regular"/>
              </a:rPr>
              <a:t>Sesto livello struttura</a:t>
            </a:r>
            <a:endParaRPr b="0" lang="it-IT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nela Text Regular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nela Text Regular"/>
              </a:rPr>
              <a:t>Settimo livello struttura</a:t>
            </a:r>
            <a:endParaRPr b="0" lang="it-IT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nela Text Regular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sldNum"/>
          </p:nvPr>
        </p:nvSpPr>
        <p:spPr>
          <a:xfrm>
            <a:off x="12001320" y="12700080"/>
            <a:ext cx="388440" cy="428760"/>
          </a:xfrm>
          <a:prstGeom prst="rect">
            <a:avLst/>
          </a:prstGeom>
        </p:spPr>
        <p:txBody>
          <a:bodyPr lIns="50760" rIns="50760" tIns="50760" bIns="50760" anchor="b"/>
          <a:p>
            <a:endParaRPr b="0" lang="it-IT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it-IT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nela Text Regular"/>
              </a:rPr>
              <a:t>Fai clic per modificare il formato del testo del titolo</a:t>
            </a:r>
            <a:endParaRPr b="0" lang="it-IT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nela Text Regular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1218960" y="3209400"/>
            <a:ext cx="21944880" cy="7954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nela Text Regular"/>
              </a:rPr>
              <a:t>Fai clic per modificare il formato del testo della struttura</a:t>
            </a:r>
            <a:endParaRPr b="0" lang="it-IT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nela Text Regular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nela Text Regular"/>
              </a:rPr>
              <a:t>Secondo livello struttura</a:t>
            </a:r>
            <a:endParaRPr b="0" lang="it-IT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nela Text Regular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nela Text Regular"/>
              </a:rPr>
              <a:t>Terzo livello struttura</a:t>
            </a:r>
            <a:endParaRPr b="0" lang="it-IT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nela Text Regular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nela Text Regular"/>
              </a:rPr>
              <a:t>Quarto livello struttura</a:t>
            </a:r>
            <a:endParaRPr b="0" lang="it-IT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nela Text Regular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nela Text Regular"/>
              </a:rPr>
              <a:t>Quinto livello struttura</a:t>
            </a:r>
            <a:endParaRPr b="0" lang="it-IT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nela Text Regular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nela Text Regular"/>
              </a:rPr>
              <a:t>Sesto livello struttura</a:t>
            </a:r>
            <a:endParaRPr b="0" lang="it-IT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nela Text Regular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nela Text Regular"/>
              </a:rPr>
              <a:t>Settimo livello struttura</a:t>
            </a:r>
            <a:endParaRPr b="0" lang="it-IT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nela Text Regular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title"/>
          </p:nvPr>
        </p:nvSpPr>
        <p:spPr>
          <a:xfrm>
            <a:off x="1219320" y="774720"/>
            <a:ext cx="21945240" cy="1726920"/>
          </a:xfrm>
          <a:prstGeom prst="rect">
            <a:avLst/>
          </a:prstGeom>
        </p:spPr>
        <p:txBody>
          <a:bodyPr lIns="50760" rIns="50760" tIns="50760" bIns="50760"/>
          <a:p>
            <a:pPr algn="ctr">
              <a:lnSpc>
                <a:spcPct val="100000"/>
              </a:lnSpc>
            </a:pPr>
            <a:r>
              <a:rPr b="0" lang="it-IT" sz="8400" spc="-83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nela Bold"/>
                <a:ea typeface="Canela Bold"/>
              </a:rPr>
              <a:t>Titolo</a:t>
            </a:r>
            <a:endParaRPr b="0" lang="it-IT" sz="8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nela Text Regular"/>
            </a:endParaRPr>
          </a:p>
        </p:txBody>
      </p:sp>
      <p:sp>
        <p:nvSpPr>
          <p:cNvPr id="127" name="PlaceHolder 2"/>
          <p:cNvSpPr>
            <a:spLocks noGrp="1"/>
          </p:cNvSpPr>
          <p:nvPr>
            <p:ph type="body"/>
          </p:nvPr>
        </p:nvSpPr>
        <p:spPr>
          <a:xfrm>
            <a:off x="1219320" y="4013280"/>
            <a:ext cx="21948120" cy="8483400"/>
          </a:xfrm>
          <a:prstGeom prst="rect">
            <a:avLst/>
          </a:prstGeom>
        </p:spPr>
        <p:txBody>
          <a:bodyPr lIns="50760" rIns="50760" tIns="50760" bIns="50760"/>
          <a:p>
            <a:pPr marL="432000" indent="-324000">
              <a:lnSpc>
                <a:spcPct val="100000"/>
              </a:lnSpc>
              <a:spcBef>
                <a:spcPts val="240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nela Text Regular"/>
                <a:ea typeface="Canela Text Regular"/>
              </a:rPr>
              <a:t>Testo elenco puntato diapositiva</a:t>
            </a:r>
            <a:endParaRPr b="0" lang="it-IT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nela Text Regular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nela Text Regular"/>
                <a:ea typeface="Canela Text Regular"/>
              </a:rPr>
              <a:t> </a:t>
            </a:r>
            <a:endParaRPr b="0" lang="it-IT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nela Text Regular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nela Text Regular"/>
                <a:ea typeface="Canela Text Regular"/>
              </a:rPr>
              <a:t> </a:t>
            </a:r>
            <a:endParaRPr b="0" lang="it-IT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nela Text Regular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nela Text Regular"/>
                <a:ea typeface="Canela Text Regular"/>
              </a:rPr>
              <a:t> </a:t>
            </a:r>
            <a:endParaRPr b="0" lang="it-IT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nela Text Regular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nela Text Regular"/>
                <a:ea typeface="Canela Text Regular"/>
              </a:rPr>
              <a:t> </a:t>
            </a:r>
            <a:endParaRPr b="0" lang="it-IT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nela Text Regular"/>
            </a:endParaRPr>
          </a:p>
        </p:txBody>
      </p:sp>
      <p:sp>
        <p:nvSpPr>
          <p:cNvPr id="128" name="PlaceHolder 3"/>
          <p:cNvSpPr>
            <a:spLocks noGrp="1"/>
          </p:cNvSpPr>
          <p:nvPr>
            <p:ph type="body"/>
          </p:nvPr>
        </p:nvSpPr>
        <p:spPr>
          <a:xfrm>
            <a:off x="1219320" y="2384640"/>
            <a:ext cx="21945240" cy="832320"/>
          </a:xfrm>
          <a:prstGeom prst="rect">
            <a:avLst/>
          </a:prstGeom>
        </p:spPr>
        <p:txBody>
          <a:bodyPr lIns="50760" rIns="50760" tIns="50760" bIns="50760"/>
          <a:p>
            <a:pPr algn="ctr">
              <a:lnSpc>
                <a:spcPct val="100000"/>
              </a:lnSpc>
            </a:pPr>
            <a:r>
              <a:rPr b="0" lang="it-IT" sz="4400" spc="-43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raphik Semibold"/>
                <a:ea typeface="Graphik Semibold"/>
              </a:rPr>
              <a:t>Sottotitolo diapositiva</a:t>
            </a:r>
            <a:endParaRPr b="0" lang="it-IT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nela Text Regular"/>
            </a:endParaRPr>
          </a:p>
        </p:txBody>
      </p:sp>
      <p:sp>
        <p:nvSpPr>
          <p:cNvPr id="129" name="PlaceHolder 4"/>
          <p:cNvSpPr>
            <a:spLocks noGrp="1"/>
          </p:cNvSpPr>
          <p:nvPr>
            <p:ph type="sldNum"/>
          </p:nvPr>
        </p:nvSpPr>
        <p:spPr>
          <a:xfrm>
            <a:off x="11997720" y="12700080"/>
            <a:ext cx="388440" cy="428760"/>
          </a:xfrm>
          <a:prstGeom prst="rect">
            <a:avLst/>
          </a:prstGeom>
        </p:spPr>
        <p:txBody>
          <a:bodyPr lIns="50760" rIns="50760" tIns="50760" bIns="50760" anchor="b"/>
          <a:p>
            <a:endParaRPr b="0" lang="it-IT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PlaceHolder 1"/>
          <p:cNvSpPr>
            <a:spLocks noGrp="1"/>
          </p:cNvSpPr>
          <p:nvPr>
            <p:ph type="title"/>
          </p:nvPr>
        </p:nvSpPr>
        <p:spPr>
          <a:xfrm>
            <a:off x="1219320" y="3242160"/>
            <a:ext cx="21945240" cy="6603480"/>
          </a:xfrm>
          <a:prstGeom prst="rect">
            <a:avLst/>
          </a:prstGeom>
        </p:spPr>
        <p:txBody>
          <a:bodyPr lIns="50760" rIns="50760" tIns="50760" bIns="50760" anchor="ctr"/>
          <a:p>
            <a:pPr algn="ctr">
              <a:lnSpc>
                <a:spcPct val="100000"/>
              </a:lnSpc>
            </a:pPr>
            <a:r>
              <a:rPr b="0" lang="it-IT" sz="1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nela Bold"/>
                <a:ea typeface="Canela Bold"/>
              </a:rPr>
              <a:t>Titolo sezione</a:t>
            </a:r>
            <a:endParaRPr b="0" lang="it-IT" sz="1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nela Text Regular"/>
            </a:endParaRPr>
          </a:p>
        </p:txBody>
      </p:sp>
      <p:sp>
        <p:nvSpPr>
          <p:cNvPr id="167" name="PlaceHolder 2"/>
          <p:cNvSpPr>
            <a:spLocks noGrp="1"/>
          </p:cNvSpPr>
          <p:nvPr>
            <p:ph type="sldNum"/>
          </p:nvPr>
        </p:nvSpPr>
        <p:spPr>
          <a:xfrm>
            <a:off x="12001320" y="12700080"/>
            <a:ext cx="388440" cy="428760"/>
          </a:xfrm>
          <a:prstGeom prst="rect">
            <a:avLst/>
          </a:prstGeom>
        </p:spPr>
        <p:txBody>
          <a:bodyPr lIns="50760" rIns="50760" tIns="50760" bIns="50760" anchor="b"/>
          <a:p>
            <a:endParaRPr b="0" lang="it-IT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68" name="PlaceHolder 3"/>
          <p:cNvSpPr>
            <a:spLocks noGrp="1"/>
          </p:cNvSpPr>
          <p:nvPr>
            <p:ph type="body"/>
          </p:nvPr>
        </p:nvSpPr>
        <p:spPr>
          <a:xfrm>
            <a:off x="1218960" y="3209400"/>
            <a:ext cx="21944880" cy="7954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nela Text Regular"/>
              </a:rPr>
              <a:t>Fai clic per modificare il formato del testo della struttura</a:t>
            </a:r>
            <a:endParaRPr b="0" lang="it-IT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nela Text Regular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nela Text Regular"/>
              </a:rPr>
              <a:t>Secondo livello struttura</a:t>
            </a:r>
            <a:endParaRPr b="0" lang="it-IT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nela Text Regular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nela Text Regular"/>
              </a:rPr>
              <a:t>Terzo livello struttura</a:t>
            </a:r>
            <a:endParaRPr b="0" lang="it-IT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nela Text Regular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nela Text Regular"/>
              </a:rPr>
              <a:t>Quarto livello struttura</a:t>
            </a:r>
            <a:endParaRPr b="0" lang="it-IT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nela Text Regular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nela Text Regular"/>
              </a:rPr>
              <a:t>Quinto livello struttura</a:t>
            </a:r>
            <a:endParaRPr b="0" lang="it-IT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nela Text Regular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nela Text Regular"/>
              </a:rPr>
              <a:t>Sesto livello struttura</a:t>
            </a:r>
            <a:endParaRPr b="0" lang="it-IT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nela Text Regular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nela Text Regular"/>
              </a:rPr>
              <a:t>Settimo livello struttura</a:t>
            </a:r>
            <a:endParaRPr b="0" lang="it-IT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nela Text Regular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CustomShape 1"/>
          <p:cNvSpPr/>
          <p:nvPr/>
        </p:nvSpPr>
        <p:spPr>
          <a:xfrm>
            <a:off x="0" y="2023920"/>
            <a:ext cx="2072160" cy="1371240"/>
          </a:xfrm>
          <a:prstGeom prst="rect">
            <a:avLst/>
          </a:prstGeom>
          <a:solidFill>
            <a:srgbClr val="4a66ac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06" name="CustomShape 2"/>
          <p:cNvSpPr/>
          <p:nvPr/>
        </p:nvSpPr>
        <p:spPr>
          <a:xfrm>
            <a:off x="16333560" y="21240"/>
            <a:ext cx="5714640" cy="13694400"/>
          </a:xfrm>
          <a:prstGeom prst="rect">
            <a:avLst/>
          </a:prstGeom>
          <a:solidFill>
            <a:srgbClr val="fbfcfc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207" name="Immagine 9" descr=""/>
          <p:cNvPicPr/>
          <p:nvPr/>
        </p:nvPicPr>
        <p:blipFill>
          <a:blip r:embed="rId2"/>
          <a:stretch/>
        </p:blipFill>
        <p:spPr>
          <a:xfrm>
            <a:off x="16333560" y="1160280"/>
            <a:ext cx="5662080" cy="9858960"/>
          </a:xfrm>
          <a:prstGeom prst="rect">
            <a:avLst/>
          </a:prstGeom>
          <a:ln w="12600">
            <a:noFill/>
          </a:ln>
        </p:spPr>
      </p:pic>
      <p:sp>
        <p:nvSpPr>
          <p:cNvPr id="208" name="PlaceHolder 3"/>
          <p:cNvSpPr>
            <a:spLocks noGrp="1"/>
          </p:cNvSpPr>
          <p:nvPr>
            <p:ph type="title"/>
          </p:nvPr>
        </p:nvSpPr>
        <p:spPr>
          <a:xfrm>
            <a:off x="2194560" y="573120"/>
            <a:ext cx="20116440" cy="2901240"/>
          </a:xfrm>
          <a:prstGeom prst="rect">
            <a:avLst/>
          </a:prstGeom>
        </p:spPr>
        <p:txBody>
          <a:bodyPr tIns="91440" bIns="91440" anchor="b"/>
          <a:p>
            <a:pPr>
              <a:lnSpc>
                <a:spcPct val="100000"/>
              </a:lnSpc>
            </a:pPr>
            <a:r>
              <a:rPr b="1" lang="it-IT" sz="9600" spc="-97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Titolo Testo</a:t>
            </a:r>
            <a:endParaRPr b="0" lang="it-IT" sz="9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nela Text Regular"/>
            </a:endParaRPr>
          </a:p>
        </p:txBody>
      </p:sp>
      <p:sp>
        <p:nvSpPr>
          <p:cNvPr id="209" name="CustomShape 4"/>
          <p:cNvSpPr/>
          <p:nvPr/>
        </p:nvSpPr>
        <p:spPr>
          <a:xfrm rot="16200000">
            <a:off x="12146040" y="120600"/>
            <a:ext cx="91080" cy="24383520"/>
          </a:xfrm>
          <a:prstGeom prst="rect">
            <a:avLst/>
          </a:prstGeom>
          <a:solidFill>
            <a:srgbClr val="ffc00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10" name="CustomShape 5"/>
          <p:cNvSpPr/>
          <p:nvPr/>
        </p:nvSpPr>
        <p:spPr>
          <a:xfrm rot="16200000">
            <a:off x="12088080" y="262080"/>
            <a:ext cx="207360" cy="24383520"/>
          </a:xfrm>
          <a:prstGeom prst="rect">
            <a:avLst/>
          </a:prstGeom>
          <a:solidFill>
            <a:srgbClr val="2e3d92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211" name="Immagine 8" descr=""/>
          <p:cNvPicPr/>
          <p:nvPr/>
        </p:nvPicPr>
        <p:blipFill>
          <a:blip r:embed="rId3"/>
          <a:stretch/>
        </p:blipFill>
        <p:spPr>
          <a:xfrm>
            <a:off x="0" y="12556800"/>
            <a:ext cx="24383520" cy="1137600"/>
          </a:xfrm>
          <a:prstGeom prst="rect">
            <a:avLst/>
          </a:prstGeom>
          <a:ln w="12600">
            <a:noFill/>
          </a:ln>
        </p:spPr>
      </p:pic>
      <p:sp>
        <p:nvSpPr>
          <p:cNvPr id="212" name="PlaceHolder 6"/>
          <p:cNvSpPr>
            <a:spLocks noGrp="1"/>
          </p:cNvSpPr>
          <p:nvPr>
            <p:ph type="sldNum"/>
          </p:nvPr>
        </p:nvSpPr>
        <p:spPr>
          <a:xfrm>
            <a:off x="21858480" y="13043160"/>
            <a:ext cx="452520" cy="431280"/>
          </a:xfrm>
          <a:prstGeom prst="rect">
            <a:avLst/>
          </a:prstGeom>
        </p:spPr>
        <p:txBody>
          <a:bodyPr tIns="91440" bIns="91440" anchor="ctr"/>
          <a:p>
            <a:endParaRPr b="0" lang="it-IT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13" name="PlaceHolder 7"/>
          <p:cNvSpPr>
            <a:spLocks noGrp="1"/>
          </p:cNvSpPr>
          <p:nvPr>
            <p:ph type="body"/>
          </p:nvPr>
        </p:nvSpPr>
        <p:spPr>
          <a:xfrm>
            <a:off x="1218960" y="3209400"/>
            <a:ext cx="21944880" cy="7954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nela Text Regular"/>
              </a:rPr>
              <a:t>Fai clic per modificare il formato del testo della struttura</a:t>
            </a:r>
            <a:endParaRPr b="0" lang="it-IT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nela Text Regular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nela Text Regular"/>
              </a:rPr>
              <a:t>Secondo livello struttura</a:t>
            </a:r>
            <a:endParaRPr b="0" lang="it-IT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nela Text Regular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nela Text Regular"/>
              </a:rPr>
              <a:t>Terzo livello struttura</a:t>
            </a:r>
            <a:endParaRPr b="0" lang="it-IT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nela Text Regular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nela Text Regular"/>
              </a:rPr>
              <a:t>Quarto livello struttura</a:t>
            </a:r>
            <a:endParaRPr b="0" lang="it-IT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nela Text Regular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nela Text Regular"/>
              </a:rPr>
              <a:t>Quinto livello struttura</a:t>
            </a:r>
            <a:endParaRPr b="0" lang="it-IT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nela Text Regular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nela Text Regular"/>
              </a:rPr>
              <a:t>Sesto livello struttura</a:t>
            </a:r>
            <a:endParaRPr b="0" lang="it-IT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nela Text Regular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nela Text Regular"/>
              </a:rPr>
              <a:t>Settimo livello struttura</a:t>
            </a:r>
            <a:endParaRPr b="0" lang="it-IT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nela Text Regular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  <p:sldLayoutId id="2147483723" r:id="rId13"/>
    <p:sldLayoutId id="2147483724" r:id="rId14"/>
    <p:sldLayoutId id="2147483725" r:id="rId15"/>
  </p:sldLayoutIdLst>
</p:sldMaster>
</file>

<file path=ppt/slideMasters/slideMaster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CustomShape 1"/>
          <p:cNvSpPr/>
          <p:nvPr/>
        </p:nvSpPr>
        <p:spPr>
          <a:xfrm>
            <a:off x="0" y="2023920"/>
            <a:ext cx="2072160" cy="1371240"/>
          </a:xfrm>
          <a:prstGeom prst="rect">
            <a:avLst/>
          </a:prstGeom>
          <a:solidFill>
            <a:srgbClr val="4a66ac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51" name="CustomShape 2"/>
          <p:cNvSpPr/>
          <p:nvPr/>
        </p:nvSpPr>
        <p:spPr>
          <a:xfrm>
            <a:off x="16333560" y="21240"/>
            <a:ext cx="5714640" cy="13694400"/>
          </a:xfrm>
          <a:prstGeom prst="rect">
            <a:avLst/>
          </a:prstGeom>
          <a:solidFill>
            <a:srgbClr val="fbfcfc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252" name="Immagine 9" descr=""/>
          <p:cNvPicPr/>
          <p:nvPr/>
        </p:nvPicPr>
        <p:blipFill>
          <a:blip r:embed="rId2"/>
          <a:stretch/>
        </p:blipFill>
        <p:spPr>
          <a:xfrm>
            <a:off x="16333560" y="1160280"/>
            <a:ext cx="5662080" cy="9858960"/>
          </a:xfrm>
          <a:prstGeom prst="rect">
            <a:avLst/>
          </a:prstGeom>
          <a:ln w="12600">
            <a:noFill/>
          </a:ln>
        </p:spPr>
      </p:pic>
      <p:sp>
        <p:nvSpPr>
          <p:cNvPr id="253" name="PlaceHolder 3"/>
          <p:cNvSpPr>
            <a:spLocks noGrp="1"/>
          </p:cNvSpPr>
          <p:nvPr>
            <p:ph type="title"/>
          </p:nvPr>
        </p:nvSpPr>
        <p:spPr>
          <a:xfrm>
            <a:off x="2194560" y="573120"/>
            <a:ext cx="20116440" cy="2901240"/>
          </a:xfrm>
          <a:prstGeom prst="rect">
            <a:avLst/>
          </a:prstGeom>
        </p:spPr>
        <p:txBody>
          <a:bodyPr tIns="91440" bIns="91440" anchor="b"/>
          <a:p>
            <a:pPr>
              <a:lnSpc>
                <a:spcPct val="100000"/>
              </a:lnSpc>
            </a:pPr>
            <a:r>
              <a:rPr b="1" lang="it-IT" sz="9600" spc="-97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Titolo Testo</a:t>
            </a:r>
            <a:endParaRPr b="0" lang="it-IT" sz="9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nela Text Regular"/>
            </a:endParaRPr>
          </a:p>
        </p:txBody>
      </p:sp>
      <p:sp>
        <p:nvSpPr>
          <p:cNvPr id="254" name="PlaceHolder 4"/>
          <p:cNvSpPr>
            <a:spLocks noGrp="1"/>
          </p:cNvSpPr>
          <p:nvPr>
            <p:ph type="body"/>
          </p:nvPr>
        </p:nvSpPr>
        <p:spPr>
          <a:xfrm>
            <a:off x="2433240" y="4216320"/>
            <a:ext cx="20116440" cy="752148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lnSpc>
                <a:spcPct val="100000"/>
              </a:lnSpc>
              <a:spcBef>
                <a:spcPts val="240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40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Corpo livello uno</a:t>
            </a:r>
            <a:endParaRPr b="0" lang="it-IT" sz="4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nela Text Regular"/>
            </a:endParaRPr>
          </a:p>
          <a:p>
            <a:pPr lvl="1" marL="864000" indent="-324000">
              <a:lnSpc>
                <a:spcPct val="100000"/>
              </a:lnSpc>
              <a:spcBef>
                <a:spcPts val="2401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40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Corpo livello due</a:t>
            </a:r>
            <a:endParaRPr b="0" lang="it-IT" sz="4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nela Text Regular"/>
            </a:endParaRPr>
          </a:p>
          <a:p>
            <a:pPr lvl="2" marL="1296000" indent="-288000">
              <a:lnSpc>
                <a:spcPct val="100000"/>
              </a:lnSpc>
              <a:spcBef>
                <a:spcPts val="240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40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Corpo livello tre</a:t>
            </a:r>
            <a:endParaRPr b="0" lang="it-IT" sz="4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nela Text Regular"/>
            </a:endParaRPr>
          </a:p>
          <a:p>
            <a:pPr lvl="3" marL="1728000" indent="-216000">
              <a:lnSpc>
                <a:spcPct val="100000"/>
              </a:lnSpc>
              <a:spcBef>
                <a:spcPts val="2401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40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Corpo livello quattro</a:t>
            </a:r>
            <a:endParaRPr b="0" lang="it-IT" sz="4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nela Text Regular"/>
            </a:endParaRPr>
          </a:p>
          <a:p>
            <a:pPr lvl="4" marL="2160000" indent="-216000">
              <a:lnSpc>
                <a:spcPct val="100000"/>
              </a:lnSpc>
              <a:spcBef>
                <a:spcPts val="240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40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Corpo livello cinque</a:t>
            </a:r>
            <a:endParaRPr b="0" lang="it-IT" sz="4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nela Text Regular"/>
            </a:endParaRPr>
          </a:p>
        </p:txBody>
      </p:sp>
      <p:sp>
        <p:nvSpPr>
          <p:cNvPr id="255" name="CustomShape 5"/>
          <p:cNvSpPr/>
          <p:nvPr/>
        </p:nvSpPr>
        <p:spPr>
          <a:xfrm rot="16200000">
            <a:off x="12146040" y="120600"/>
            <a:ext cx="91080" cy="24383520"/>
          </a:xfrm>
          <a:prstGeom prst="rect">
            <a:avLst/>
          </a:prstGeom>
          <a:solidFill>
            <a:srgbClr val="ffc00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56" name="CustomShape 6"/>
          <p:cNvSpPr/>
          <p:nvPr/>
        </p:nvSpPr>
        <p:spPr>
          <a:xfrm rot="16200000">
            <a:off x="12088080" y="262080"/>
            <a:ext cx="207360" cy="24383520"/>
          </a:xfrm>
          <a:prstGeom prst="rect">
            <a:avLst/>
          </a:prstGeom>
          <a:solidFill>
            <a:srgbClr val="2e3d92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257" name="Immagine 9" descr=""/>
          <p:cNvPicPr/>
          <p:nvPr/>
        </p:nvPicPr>
        <p:blipFill>
          <a:blip r:embed="rId3"/>
          <a:stretch/>
        </p:blipFill>
        <p:spPr>
          <a:xfrm>
            <a:off x="0" y="12556800"/>
            <a:ext cx="24383520" cy="1137600"/>
          </a:xfrm>
          <a:prstGeom prst="rect">
            <a:avLst/>
          </a:prstGeom>
          <a:ln w="12600">
            <a:noFill/>
          </a:ln>
        </p:spPr>
      </p:pic>
      <p:sp>
        <p:nvSpPr>
          <p:cNvPr id="258" name="PlaceHolder 7"/>
          <p:cNvSpPr>
            <a:spLocks noGrp="1"/>
          </p:cNvSpPr>
          <p:nvPr>
            <p:ph type="sldNum"/>
          </p:nvPr>
        </p:nvSpPr>
        <p:spPr>
          <a:xfrm>
            <a:off x="21858480" y="13043160"/>
            <a:ext cx="452520" cy="431280"/>
          </a:xfrm>
          <a:prstGeom prst="rect">
            <a:avLst/>
          </a:prstGeom>
        </p:spPr>
        <p:txBody>
          <a:bodyPr tIns="91440" bIns="91440" anchor="ctr"/>
          <a:p>
            <a:endParaRPr b="0" lang="it-IT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6" r:id="rId13"/>
    <p:sldLayoutId id="2147483737" r:id="rId14"/>
    <p:sldLayoutId id="2147483738" r:id="rId15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slideLayout" Target="../slideLayouts/slideLayout15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slideLayout" Target="../slideLayouts/slideLayout15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slideLayout" Target="../slideLayouts/slideLayout15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15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slideLayout" Target="../slideLayouts/slideLayout15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slideLayout" Target="../slideLayouts/slideLayout1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TextShape 1"/>
          <p:cNvSpPr txBox="1"/>
          <p:nvPr/>
        </p:nvSpPr>
        <p:spPr>
          <a:xfrm>
            <a:off x="10708560" y="1285920"/>
            <a:ext cx="13584240" cy="5612400"/>
          </a:xfrm>
          <a:prstGeom prst="rect">
            <a:avLst/>
          </a:prstGeom>
          <a:noFill/>
          <a:ln w="12600">
            <a:noFill/>
          </a:ln>
        </p:spPr>
        <p:txBody>
          <a:bodyPr tIns="91440" bIns="91440" anchor="b"/>
          <a:p>
            <a:pPr algn="ctr">
              <a:lnSpc>
                <a:spcPct val="100000"/>
              </a:lnSpc>
            </a:pPr>
            <a:r>
              <a:rPr b="1" lang="it-IT" sz="11800" spc="-194" strike="noStrike">
                <a:solidFill>
                  <a:srgbClr val="304297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Obesità e Cancro</a:t>
            </a:r>
            <a:br/>
            <a:r>
              <a:rPr b="1" lang="it-IT" sz="5600" spc="-55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Effetto preventivo della Chirurgia Bariatrica</a:t>
            </a:r>
            <a:endParaRPr b="0" lang="it-IT" sz="5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nela Text Regular"/>
            </a:endParaRPr>
          </a:p>
        </p:txBody>
      </p:sp>
      <p:sp>
        <p:nvSpPr>
          <p:cNvPr id="296" name="TextShape 2"/>
          <p:cNvSpPr txBox="1"/>
          <p:nvPr/>
        </p:nvSpPr>
        <p:spPr>
          <a:xfrm>
            <a:off x="12974760" y="8298000"/>
            <a:ext cx="9052200" cy="2558880"/>
          </a:xfrm>
          <a:prstGeom prst="rect">
            <a:avLst/>
          </a:prstGeom>
          <a:noFill/>
          <a:ln w="12600">
            <a:noFill/>
          </a:ln>
        </p:spPr>
        <p:txBody>
          <a:bodyPr tIns="91440" bIns="91440"/>
          <a:p>
            <a:pPr algn="ctr">
              <a:lnSpc>
                <a:spcPct val="100000"/>
              </a:lnSpc>
              <a:spcBef>
                <a:spcPts val="1400"/>
              </a:spcBef>
            </a:pPr>
            <a:r>
              <a:rPr b="1" lang="it-IT" sz="3420" spc="242" strike="noStrike" cap="all">
                <a:solidFill>
                  <a:srgbClr val="e7913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Massimiliano Di Paola</a:t>
            </a:r>
            <a:endParaRPr b="0" lang="it-IT" sz="342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nela Text Regular"/>
            </a:endParaRPr>
          </a:p>
          <a:p>
            <a:pPr algn="ctr">
              <a:lnSpc>
                <a:spcPct val="100000"/>
              </a:lnSpc>
              <a:spcBef>
                <a:spcPts val="1400"/>
              </a:spcBef>
            </a:pPr>
            <a:r>
              <a:rPr b="1" lang="it-IT" sz="3420" spc="242" strike="noStrike" cap="all">
                <a:solidFill>
                  <a:srgbClr val="e7913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Ospedale San Pietro -Fatebenefratelli</a:t>
            </a:r>
            <a:endParaRPr b="0" lang="it-IT" sz="342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nela Text Regular"/>
            </a:endParaRPr>
          </a:p>
          <a:p>
            <a:pPr algn="ctr">
              <a:lnSpc>
                <a:spcPct val="100000"/>
              </a:lnSpc>
              <a:spcBef>
                <a:spcPts val="1400"/>
              </a:spcBef>
            </a:pPr>
            <a:r>
              <a:rPr b="1" lang="it-IT" sz="3420" spc="242" strike="noStrike" cap="all">
                <a:solidFill>
                  <a:srgbClr val="e7913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Roma</a:t>
            </a:r>
            <a:endParaRPr b="0" lang="it-IT" sz="342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nela Text Regular"/>
            </a:endParaRPr>
          </a:p>
        </p:txBody>
      </p:sp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TextShape 1"/>
          <p:cNvSpPr txBox="1"/>
          <p:nvPr/>
        </p:nvSpPr>
        <p:spPr>
          <a:xfrm>
            <a:off x="1219320" y="774720"/>
            <a:ext cx="21945240" cy="1726920"/>
          </a:xfrm>
          <a:prstGeom prst="rect">
            <a:avLst/>
          </a:prstGeom>
          <a:noFill/>
          <a:ln w="12600">
            <a:noFill/>
          </a:ln>
        </p:spPr>
        <p:txBody>
          <a:bodyPr lIns="50760" rIns="50760" tIns="50760" bIns="50760"/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it-IT" sz="6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Chirurgia Bariatrica?</a:t>
            </a:r>
            <a:endParaRPr b="0" lang="it-IT" sz="6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nela Text Regular"/>
            </a:endParaRPr>
          </a:p>
        </p:txBody>
      </p:sp>
      <p:pic>
        <p:nvPicPr>
          <p:cNvPr id="345" name="Galleria immagini" descr=""/>
          <p:cNvPicPr/>
          <p:nvPr/>
        </p:nvPicPr>
        <p:blipFill>
          <a:blip r:embed="rId1"/>
          <a:srcRect l="2697" t="0" r="2697" b="0"/>
          <a:stretch/>
        </p:blipFill>
        <p:spPr>
          <a:xfrm>
            <a:off x="5433840" y="2902320"/>
            <a:ext cx="13516200" cy="7911360"/>
          </a:xfrm>
          <a:prstGeom prst="rect">
            <a:avLst/>
          </a:prstGeom>
          <a:ln w="12600">
            <a:noFill/>
          </a:ln>
        </p:spPr>
      </p:pic>
    </p:spTree>
  </p:cSld>
  <p:timing>
    <p:tnLst>
      <p:par>
        <p:cTn id="19" dur="indefinite" restart="never" nodeType="tmRoot">
          <p:childTnLst>
            <p:seq>
              <p:cTn id="2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CustomShape 1"/>
          <p:cNvSpPr/>
          <p:nvPr/>
        </p:nvSpPr>
        <p:spPr>
          <a:xfrm>
            <a:off x="1116000" y="600840"/>
            <a:ext cx="22151520" cy="72108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50760" rIns="50760" tIns="50760" bIns="50760" anchor="ctr"/>
          <a:p>
            <a:pPr>
              <a:lnSpc>
                <a:spcPct val="100000"/>
              </a:lnSpc>
            </a:pPr>
            <a:r>
              <a:rPr b="0" lang="it-IT" sz="4070" spc="-1" strike="noStrike">
                <a:solidFill>
                  <a:srgbClr val="1b1b1b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E’ la perdita di peso non il tipo di cambiamento anatomico a determinare una riduzione del rischio cancro</a:t>
            </a:r>
            <a:endParaRPr b="0" lang="it-IT" sz="407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7" name="CustomShape 2"/>
          <p:cNvSpPr/>
          <p:nvPr/>
        </p:nvSpPr>
        <p:spPr>
          <a:xfrm>
            <a:off x="17673480" y="3952080"/>
            <a:ext cx="6544800" cy="194112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50760" rIns="50760" tIns="50760" bIns="50760" anchor="ctr"/>
          <a:p>
            <a:pPr algn="just">
              <a:lnSpc>
                <a:spcPct val="100000"/>
              </a:lnSpc>
            </a:pPr>
            <a:r>
              <a:rPr b="0" lang="it-IT" sz="3020" spc="-1" strike="noStrike">
                <a:solidFill>
                  <a:srgbClr val="222222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Le mortalità cancro correlate dopo RYGB si è ridotta del 46-60% comparata ad i pazienti con obesità non sottoposti a chirurgia</a:t>
            </a:r>
            <a:endParaRPr b="0" lang="it-IT" sz="302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8" name="CustomShape 3"/>
          <p:cNvSpPr/>
          <p:nvPr/>
        </p:nvSpPr>
        <p:spPr>
          <a:xfrm>
            <a:off x="534600" y="4117320"/>
            <a:ext cx="6175440" cy="194256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50760" rIns="50760" tIns="50760" bIns="50760" anchor="ctr"/>
          <a:p>
            <a:pPr algn="just">
              <a:lnSpc>
                <a:spcPct val="100000"/>
              </a:lnSpc>
            </a:pPr>
            <a:r>
              <a:rPr b="0" lang="it-IT" sz="3020" spc="-1" strike="noStrike">
                <a:solidFill>
                  <a:srgbClr val="222222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RYGB è associato, sopratutto nelle donne,  ad un più significativa riduzione di cancro ormone dipendenti rispetto alla Sleeve</a:t>
            </a:r>
            <a:endParaRPr b="0" lang="it-IT" sz="302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9" name="CustomShape 4"/>
          <p:cNvSpPr/>
          <p:nvPr/>
        </p:nvSpPr>
        <p:spPr>
          <a:xfrm>
            <a:off x="6261480" y="8822520"/>
            <a:ext cx="11860560" cy="286128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50760" rIns="50760" tIns="50760" bIns="50760" anchor="ctr"/>
          <a:p>
            <a:pPr algn="just">
              <a:lnSpc>
                <a:spcPct val="100000"/>
              </a:lnSpc>
            </a:pP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it-IT" sz="3020" spc="-1" strike="noStrike">
                <a:solidFill>
                  <a:srgbClr val="222222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Dopo un periodo di oltre 15 anni (follow-up medio di 4.6 anni), incidenza differisce tra i diversi interventi </a:t>
            </a:r>
            <a:endParaRPr b="0" lang="it-IT" sz="302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28600" indent="-228240" algn="just">
              <a:lnSpc>
                <a:spcPct val="100000"/>
              </a:lnSpc>
              <a:buClr>
                <a:srgbClr val="222222"/>
              </a:buClr>
              <a:buFont typeface="Symbol" charset="2"/>
              <a:buChar char=""/>
            </a:pPr>
            <a:r>
              <a:rPr b="0" lang="it-IT" sz="3020" spc="-1" strike="noStrike">
                <a:solidFill>
                  <a:srgbClr val="222222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1.8% RYGB </a:t>
            </a:r>
            <a:endParaRPr b="0" lang="it-IT" sz="302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28600" indent="-228240" algn="just">
              <a:lnSpc>
                <a:spcPct val="100000"/>
              </a:lnSpc>
              <a:buClr>
                <a:srgbClr val="222222"/>
              </a:buClr>
              <a:buFont typeface="Symbol" charset="2"/>
              <a:buChar char=""/>
            </a:pPr>
            <a:r>
              <a:rPr b="0" lang="it-IT" sz="3020" spc="-1" strike="noStrike">
                <a:solidFill>
                  <a:srgbClr val="222222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1.4% Sleeve,</a:t>
            </a:r>
            <a:endParaRPr b="0" lang="it-IT" sz="302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28600" indent="-228240" algn="just">
              <a:lnSpc>
                <a:spcPct val="100000"/>
              </a:lnSpc>
              <a:buClr>
                <a:srgbClr val="222222"/>
              </a:buClr>
              <a:buFont typeface="Symbol" charset="2"/>
              <a:buChar char=""/>
            </a:pPr>
            <a:r>
              <a:rPr b="0" lang="it-IT" sz="3020" spc="-1" strike="noStrike">
                <a:solidFill>
                  <a:srgbClr val="222222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3.4% fBand</a:t>
            </a:r>
            <a:endParaRPr b="0" lang="it-IT" sz="302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50" name="Galleria immagini" descr=""/>
          <p:cNvPicPr/>
          <p:nvPr/>
        </p:nvPicPr>
        <p:blipFill>
          <a:blip r:embed="rId1"/>
          <a:srcRect l="0" t="1095" r="0" b="1095"/>
          <a:stretch/>
        </p:blipFill>
        <p:spPr>
          <a:xfrm>
            <a:off x="7550280" y="2469960"/>
            <a:ext cx="8865720" cy="5770440"/>
          </a:xfrm>
          <a:prstGeom prst="rect">
            <a:avLst/>
          </a:prstGeom>
          <a:ln w="12600">
            <a:noFill/>
          </a:ln>
        </p:spPr>
      </p:pic>
    </p:spTree>
  </p:cSld>
  <p:timing>
    <p:tnLst>
      <p:par>
        <p:cTn id="21" dur="indefinite" restart="never" nodeType="tmRoot">
          <p:childTnLst>
            <p:seq>
              <p:cTn id="2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TextShape 1"/>
          <p:cNvSpPr txBox="1"/>
          <p:nvPr/>
        </p:nvSpPr>
        <p:spPr>
          <a:xfrm>
            <a:off x="1219320" y="774720"/>
            <a:ext cx="21945240" cy="1726920"/>
          </a:xfrm>
          <a:prstGeom prst="rect">
            <a:avLst/>
          </a:prstGeom>
          <a:noFill/>
          <a:ln w="12600">
            <a:noFill/>
          </a:ln>
        </p:spPr>
        <p:txBody>
          <a:bodyPr lIns="50760" rIns="50760" tIns="50760" bIns="50760"/>
          <a:p>
            <a:pPr>
              <a:lnSpc>
                <a:spcPct val="100000"/>
              </a:lnSpc>
              <a:spcBef>
                <a:spcPts val="1199"/>
              </a:spcBef>
            </a:pPr>
            <a:r>
              <a:rPr b="1" lang="it-IT" sz="6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Efficacia degli Interventi Bariatrici nel Prevenire il Cancro</a:t>
            </a:r>
            <a:endParaRPr b="0" lang="it-IT" sz="6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nela Text Regular"/>
            </a:endParaRPr>
          </a:p>
        </p:txBody>
      </p:sp>
      <p:sp>
        <p:nvSpPr>
          <p:cNvPr id="352" name="TextShape 2"/>
          <p:cNvSpPr txBox="1"/>
          <p:nvPr/>
        </p:nvSpPr>
        <p:spPr>
          <a:xfrm>
            <a:off x="1219320" y="2844000"/>
            <a:ext cx="21948120" cy="8924040"/>
          </a:xfrm>
          <a:prstGeom prst="rect">
            <a:avLst/>
          </a:prstGeom>
          <a:noFill/>
          <a:ln w="12600">
            <a:noFill/>
          </a:ln>
        </p:spPr>
        <p:txBody>
          <a:bodyPr lIns="50760" rIns="50760" tIns="50760" bIns="50760"/>
          <a:p>
            <a:pPr algn="just">
              <a:lnSpc>
                <a:spcPct val="200000"/>
              </a:lnSpc>
              <a:spcBef>
                <a:spcPts val="1199"/>
              </a:spcBef>
            </a:pPr>
            <a:r>
              <a:rPr b="0" lang="it-IT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Tra tutti gli interventi, il </a:t>
            </a:r>
            <a:r>
              <a:rPr b="1" lang="it-IT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bypass gastrico (Roux-en-Y)</a:t>
            </a:r>
            <a:r>
              <a:rPr b="0" lang="it-IT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r>
              <a:rPr b="0" lang="it-IT" sz="3600" spc="-1" strike="noStrike" u="sng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sembra essere il più efficace</a:t>
            </a:r>
            <a:r>
              <a:rPr b="0" lang="it-IT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nel ridurre il rischio di cancro.</a:t>
            </a:r>
            <a:endParaRPr b="0" lang="it-IT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nela Text Regular"/>
            </a:endParaRPr>
          </a:p>
          <a:p>
            <a:pPr marL="457200" indent="-317160" algn="just">
              <a:lnSpc>
                <a:spcPct val="200000"/>
              </a:lnSpc>
              <a:spcBef>
                <a:spcPts val="1199"/>
              </a:spcBef>
              <a:buClr>
                <a:srgbClr val="000000"/>
              </a:buClr>
              <a:buSzPct val="150000"/>
              <a:buFont typeface="Times Roman"/>
              <a:buChar char="•"/>
            </a:pPr>
            <a:r>
              <a:rPr b="1" lang="it-IT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Efficacia nella perdita di peso:</a:t>
            </a:r>
            <a:r>
              <a:rPr b="0" lang="it-IT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Induce una perdita di peso significativa e duratura,</a:t>
            </a:r>
            <a:endParaRPr b="0" lang="it-IT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nela Text Regular"/>
            </a:endParaRPr>
          </a:p>
          <a:p>
            <a:pPr marL="457200" indent="-317160" algn="just">
              <a:lnSpc>
                <a:spcPct val="200000"/>
              </a:lnSpc>
              <a:spcBef>
                <a:spcPts val="1199"/>
              </a:spcBef>
              <a:buClr>
                <a:srgbClr val="000000"/>
              </a:buClr>
              <a:buSzPct val="150000"/>
              <a:buFont typeface="Times Roman"/>
              <a:buChar char="•"/>
            </a:pPr>
            <a:r>
              <a:rPr b="1" lang="it-IT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Modifiche ormonali:</a:t>
            </a:r>
            <a:r>
              <a:rPr b="0" lang="it-IT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Modifica la fisiologia digestiva, esso riduce l'esposizione agli ormoni in eccesso, tipo gli estrogeni.</a:t>
            </a:r>
            <a:endParaRPr b="0" lang="it-IT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nela Text Regular"/>
            </a:endParaRPr>
          </a:p>
          <a:p>
            <a:pPr marL="457200" indent="-317160" algn="just">
              <a:lnSpc>
                <a:spcPct val="200000"/>
              </a:lnSpc>
              <a:spcBef>
                <a:spcPts val="1199"/>
              </a:spcBef>
              <a:buClr>
                <a:srgbClr val="000000"/>
              </a:buClr>
              <a:buSzPct val="150000"/>
              <a:buFont typeface="Times Roman"/>
              <a:buChar char="•"/>
            </a:pPr>
            <a:r>
              <a:rPr b="1" lang="it-IT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Riduzione dell’infiammazione:</a:t>
            </a:r>
            <a:r>
              <a:rPr b="0" lang="it-IT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La perdita di peso riduce il livello di citochine infiammatorie nel corpo, contribuendo a diminuire la carcinogenesi.</a:t>
            </a:r>
            <a:endParaRPr b="0" lang="it-IT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nela Text Regular"/>
            </a:endParaRPr>
          </a:p>
          <a:p>
            <a:pPr marL="457200" indent="-317160" algn="just">
              <a:lnSpc>
                <a:spcPct val="200000"/>
              </a:lnSpc>
              <a:spcBef>
                <a:spcPts val="1199"/>
              </a:spcBef>
              <a:buClr>
                <a:srgbClr val="000000"/>
              </a:buClr>
              <a:buSzPct val="150000"/>
              <a:buFont typeface="Times Roman"/>
              <a:buChar char="•"/>
            </a:pPr>
            <a:r>
              <a:rPr b="0" lang="it-IT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I pazienti sottoposti a bypass gastrico avevano una probabilità inferiore del 40-50% di sviluppare il cancro.</a:t>
            </a:r>
            <a:endParaRPr b="0" lang="it-IT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nela Text Regular"/>
            </a:endParaRPr>
          </a:p>
        </p:txBody>
      </p:sp>
    </p:spTree>
  </p:cSld>
  <p:timing>
    <p:tnLst>
      <p:par>
        <p:cTn id="23" dur="indefinite" restart="never" nodeType="tmRoot">
          <p:childTnLst>
            <p:seq>
              <p:cTn id="2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TextShape 1"/>
          <p:cNvSpPr txBox="1"/>
          <p:nvPr/>
        </p:nvSpPr>
        <p:spPr>
          <a:xfrm>
            <a:off x="1219320" y="774720"/>
            <a:ext cx="21945240" cy="1726920"/>
          </a:xfrm>
          <a:prstGeom prst="rect">
            <a:avLst/>
          </a:prstGeom>
          <a:noFill/>
          <a:ln w="12600">
            <a:noFill/>
          </a:ln>
        </p:spPr>
        <p:txBody>
          <a:bodyPr lIns="50760" rIns="50760" tIns="50760" bIns="50760"/>
          <a:p>
            <a:pPr>
              <a:lnSpc>
                <a:spcPct val="100000"/>
              </a:lnSpc>
              <a:spcBef>
                <a:spcPts val="1199"/>
              </a:spcBef>
            </a:pPr>
            <a:r>
              <a:rPr b="1" lang="it-IT" sz="6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Limitazioni e Considerazioni</a:t>
            </a:r>
            <a:endParaRPr b="0" lang="it-IT" sz="6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nela Text Regular"/>
            </a:endParaRPr>
          </a:p>
        </p:txBody>
      </p:sp>
      <p:sp>
        <p:nvSpPr>
          <p:cNvPr id="354" name="TextShape 2"/>
          <p:cNvSpPr txBox="1"/>
          <p:nvPr/>
        </p:nvSpPr>
        <p:spPr>
          <a:xfrm>
            <a:off x="1219320" y="2192040"/>
            <a:ext cx="21948120" cy="9564840"/>
          </a:xfrm>
          <a:prstGeom prst="rect">
            <a:avLst/>
          </a:prstGeom>
          <a:noFill/>
          <a:ln w="12600">
            <a:noFill/>
          </a:ln>
        </p:spPr>
        <p:txBody>
          <a:bodyPr lIns="50760" rIns="50760" tIns="50760" bIns="50760"/>
          <a:p>
            <a:pPr algn="just">
              <a:lnSpc>
                <a:spcPct val="200000"/>
              </a:lnSpc>
              <a:spcBef>
                <a:spcPts val="1199"/>
              </a:spcBef>
            </a:pPr>
            <a:r>
              <a:rPr b="0" lang="it-IT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Nonostante i dati positivi, è importante sottolineare alcune limitazioni:</a:t>
            </a:r>
            <a:endParaRPr b="0" lang="it-IT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nela Text Regular"/>
            </a:endParaRPr>
          </a:p>
          <a:p>
            <a:pPr marL="457200" indent="-317160" algn="just">
              <a:lnSpc>
                <a:spcPct val="200000"/>
              </a:lnSpc>
              <a:spcBef>
                <a:spcPts val="1199"/>
              </a:spcBef>
              <a:buClr>
                <a:srgbClr val="000000"/>
              </a:buClr>
              <a:buSzPct val="150000"/>
              <a:buFont typeface="Times Roman"/>
              <a:buChar char="•"/>
            </a:pPr>
            <a:r>
              <a:rPr b="1" lang="it-IT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Tipo di tumori:</a:t>
            </a:r>
            <a:r>
              <a:rPr b="0" lang="it-IT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Effetto protettivo più marcato contro alcuni tumori gastrointestinali e ormone-dipendenti.</a:t>
            </a:r>
            <a:endParaRPr b="0" lang="it-IT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nela Text Regular"/>
            </a:endParaRPr>
          </a:p>
          <a:p>
            <a:pPr marL="457200" indent="-317160" algn="just">
              <a:lnSpc>
                <a:spcPct val="200000"/>
              </a:lnSpc>
              <a:spcBef>
                <a:spcPts val="1199"/>
              </a:spcBef>
              <a:buClr>
                <a:srgbClr val="000000"/>
              </a:buClr>
              <a:buSzPct val="150000"/>
              <a:buFont typeface="Times Roman"/>
              <a:buChar char="•"/>
            </a:pPr>
            <a:r>
              <a:rPr b="1" lang="it-IT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Follow-up a lungo termine:</a:t>
            </a:r>
            <a:r>
              <a:rPr b="0" lang="it-IT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Sebbene gli studi iniziali siano promettenti, manca un follow-up a lungo termine.</a:t>
            </a:r>
            <a:endParaRPr b="0" lang="it-IT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nela Text Regular"/>
            </a:endParaRPr>
          </a:p>
          <a:p>
            <a:pPr marL="457200" indent="-317160" algn="just">
              <a:lnSpc>
                <a:spcPct val="200000"/>
              </a:lnSpc>
              <a:spcBef>
                <a:spcPts val="1199"/>
              </a:spcBef>
              <a:buClr>
                <a:srgbClr val="000000"/>
              </a:buClr>
              <a:buSzPct val="150000"/>
              <a:buFont typeface="Times Roman"/>
              <a:buChar char="•"/>
            </a:pPr>
            <a:r>
              <a:rPr b="1" lang="it-IT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Diversità dei pazienti:</a:t>
            </a:r>
            <a:r>
              <a:rPr b="0" lang="it-IT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I risultati possono variare a seconda della gravità dell'obesità, dell’età e di altri fattori individuali.</a:t>
            </a:r>
            <a:endParaRPr b="0" lang="it-IT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nela Text Regular"/>
            </a:endParaRPr>
          </a:p>
          <a:p>
            <a:pPr marL="457200" indent="-317160" algn="just">
              <a:lnSpc>
                <a:spcPct val="200000"/>
              </a:lnSpc>
              <a:spcBef>
                <a:spcPts val="1199"/>
              </a:spcBef>
              <a:buClr>
                <a:srgbClr val="000000"/>
              </a:buClr>
              <a:buSzPct val="150000"/>
              <a:buFont typeface="Times Roman"/>
              <a:buChar char="•"/>
            </a:pPr>
            <a:r>
              <a:rPr b="1" lang="it-IT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Fattori di confondimento:</a:t>
            </a:r>
            <a:r>
              <a:rPr b="0" lang="it-IT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Modifiche nello stile di vita, come una dieta sana, l’esercizio fisico regolare e l'eliminazione di comportamenti dannosi (come il fumo) sono essenziali per massimizzare i benefici</a:t>
            </a:r>
            <a:endParaRPr b="0" lang="it-IT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nela Text Regular"/>
            </a:endParaRPr>
          </a:p>
        </p:txBody>
      </p:sp>
    </p:spTree>
  </p:cSld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TextShape 1"/>
          <p:cNvSpPr txBox="1"/>
          <p:nvPr/>
        </p:nvSpPr>
        <p:spPr>
          <a:xfrm>
            <a:off x="1219320" y="774720"/>
            <a:ext cx="21945240" cy="1726920"/>
          </a:xfrm>
          <a:prstGeom prst="rect">
            <a:avLst/>
          </a:prstGeom>
          <a:noFill/>
          <a:ln w="12600">
            <a:noFill/>
          </a:ln>
        </p:spPr>
        <p:txBody>
          <a:bodyPr lIns="50760" rIns="50760" tIns="50760" bIns="50760"/>
          <a:p>
            <a:pPr>
              <a:lnSpc>
                <a:spcPct val="100000"/>
              </a:lnSpc>
              <a:spcBef>
                <a:spcPts val="1199"/>
              </a:spcBef>
            </a:pPr>
            <a:r>
              <a:rPr b="1" lang="it-IT" sz="6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Conclusioni</a:t>
            </a:r>
            <a:endParaRPr b="0" lang="it-IT" sz="6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nela Text Regular"/>
            </a:endParaRPr>
          </a:p>
        </p:txBody>
      </p:sp>
      <p:sp>
        <p:nvSpPr>
          <p:cNvPr id="356" name="TextShape 2"/>
          <p:cNvSpPr txBox="1"/>
          <p:nvPr/>
        </p:nvSpPr>
        <p:spPr>
          <a:xfrm>
            <a:off x="1219320" y="4013280"/>
            <a:ext cx="21948120" cy="7875000"/>
          </a:xfrm>
          <a:prstGeom prst="rect">
            <a:avLst/>
          </a:prstGeom>
          <a:noFill/>
          <a:ln w="12600">
            <a:noFill/>
          </a:ln>
        </p:spPr>
        <p:txBody>
          <a:bodyPr lIns="50760" rIns="50760" tIns="50760" bIns="50760"/>
          <a:p>
            <a:pPr marL="397080" indent="-396720">
              <a:lnSpc>
                <a:spcPct val="200000"/>
              </a:lnSpc>
              <a:spcBef>
                <a:spcPts val="1199"/>
              </a:spcBef>
              <a:buClr>
                <a:srgbClr val="000000"/>
              </a:buClr>
              <a:buSzPct val="150000"/>
              <a:buFont typeface="Symbol" charset="2"/>
              <a:buChar char=""/>
            </a:pPr>
            <a:r>
              <a:rPr b="0" lang="it-IT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Non è una "cura miracolosa" per il cancro;</a:t>
            </a:r>
            <a:endParaRPr b="0" lang="it-IT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nela Text Regular"/>
            </a:endParaRPr>
          </a:p>
          <a:p>
            <a:pPr marL="397080" indent="-396720">
              <a:lnSpc>
                <a:spcPct val="200000"/>
              </a:lnSpc>
              <a:spcBef>
                <a:spcPts val="1199"/>
              </a:spcBef>
              <a:buClr>
                <a:srgbClr val="000000"/>
              </a:buClr>
              <a:buSzPct val="150000"/>
              <a:buFont typeface="Symbol" charset="2"/>
              <a:buChar char=""/>
            </a:pPr>
            <a:r>
              <a:rPr b="0" lang="it-IT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E’ una potente strategia preventiva che, unita a una gestione completa della salute, può ridurre significativamente il rischio di sviluppare tumori;</a:t>
            </a:r>
            <a:endParaRPr b="0" lang="it-IT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nela Text Regular"/>
            </a:endParaRPr>
          </a:p>
          <a:p>
            <a:pPr marL="397080" indent="-396720">
              <a:lnSpc>
                <a:spcPct val="200000"/>
              </a:lnSpc>
              <a:spcBef>
                <a:spcPts val="1199"/>
              </a:spcBef>
              <a:buClr>
                <a:srgbClr val="000000"/>
              </a:buClr>
              <a:buSzPct val="150000"/>
              <a:buFont typeface="Symbol" charset="2"/>
              <a:buChar char=""/>
            </a:pPr>
            <a:r>
              <a:rPr b="0" lang="it-IT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Gastric by pass potrebbe rappresentare l'intervento chirurgico bariatrico più efficace. Tuttavia, altri interventi bariatrici, come la sleeve gastrectomy, possono anch'essi contribuire alla riduzione del rischio oncologico, sebbene in misura minore; </a:t>
            </a:r>
            <a:endParaRPr b="0" lang="it-IT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nela Text Regular"/>
            </a:endParaRPr>
          </a:p>
        </p:txBody>
      </p:sp>
    </p:spTree>
  </p:cSld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TextShape 1"/>
          <p:cNvSpPr txBox="1"/>
          <p:nvPr/>
        </p:nvSpPr>
        <p:spPr>
          <a:xfrm>
            <a:off x="13258800" y="1517760"/>
            <a:ext cx="9052200" cy="6454800"/>
          </a:xfrm>
          <a:prstGeom prst="rect">
            <a:avLst/>
          </a:prstGeom>
          <a:noFill/>
          <a:ln w="12600">
            <a:noFill/>
          </a:ln>
        </p:spPr>
        <p:txBody>
          <a:bodyPr tIns="91440" bIns="91440" anchor="b"/>
          <a:p>
            <a:pPr>
              <a:lnSpc>
                <a:spcPct val="100000"/>
              </a:lnSpc>
            </a:pPr>
            <a:r>
              <a:rPr b="1" lang="it-IT" sz="12000" spc="-199" strike="noStrike">
                <a:solidFill>
                  <a:srgbClr val="013d61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Grazie</a:t>
            </a:r>
            <a:endParaRPr b="0" lang="it-IT" sz="1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nela Text Regular"/>
            </a:endParaRPr>
          </a:p>
        </p:txBody>
      </p:sp>
    </p:spTree>
  </p:cSld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" name="Galleria immagini" descr=""/>
          <p:cNvPicPr/>
          <p:nvPr/>
        </p:nvPicPr>
        <p:blipFill>
          <a:blip r:embed="rId1"/>
          <a:srcRect l="0" t="485" r="0" b="485"/>
          <a:stretch/>
        </p:blipFill>
        <p:spPr>
          <a:xfrm>
            <a:off x="325080" y="6301440"/>
            <a:ext cx="10754280" cy="3198600"/>
          </a:xfrm>
          <a:prstGeom prst="rect">
            <a:avLst/>
          </a:prstGeom>
          <a:ln w="12600">
            <a:noFill/>
          </a:ln>
        </p:spPr>
      </p:pic>
      <p:pic>
        <p:nvPicPr>
          <p:cNvPr id="298" name="Galleria immagini" descr=""/>
          <p:cNvPicPr/>
          <p:nvPr/>
        </p:nvPicPr>
        <p:blipFill>
          <a:blip r:embed="rId2"/>
          <a:srcRect l="0" t="4434" r="0" b="4434"/>
          <a:stretch/>
        </p:blipFill>
        <p:spPr>
          <a:xfrm>
            <a:off x="11012400" y="8121600"/>
            <a:ext cx="13147200" cy="2495520"/>
          </a:xfrm>
          <a:prstGeom prst="rect">
            <a:avLst/>
          </a:prstGeom>
          <a:ln w="12600">
            <a:noFill/>
          </a:ln>
        </p:spPr>
      </p:pic>
      <p:pic>
        <p:nvPicPr>
          <p:cNvPr id="299" name="Galleria immagini" descr=""/>
          <p:cNvPicPr/>
          <p:nvPr/>
        </p:nvPicPr>
        <p:blipFill>
          <a:blip r:embed="rId3"/>
          <a:srcRect l="231" t="0" r="231" b="0"/>
          <a:stretch/>
        </p:blipFill>
        <p:spPr>
          <a:xfrm>
            <a:off x="555120" y="528480"/>
            <a:ext cx="11569320" cy="3336480"/>
          </a:xfrm>
          <a:prstGeom prst="rect">
            <a:avLst/>
          </a:prstGeom>
          <a:ln w="12600">
            <a:noFill/>
          </a:ln>
        </p:spPr>
      </p:pic>
      <p:pic>
        <p:nvPicPr>
          <p:cNvPr id="300" name="Galleria immagini" descr=""/>
          <p:cNvPicPr/>
          <p:nvPr/>
        </p:nvPicPr>
        <p:blipFill>
          <a:blip r:embed="rId4"/>
          <a:srcRect l="0" t="3401" r="0" b="3401"/>
          <a:stretch/>
        </p:blipFill>
        <p:spPr>
          <a:xfrm>
            <a:off x="11601360" y="2844360"/>
            <a:ext cx="12337560" cy="3958560"/>
          </a:xfrm>
          <a:prstGeom prst="rect">
            <a:avLst/>
          </a:prstGeom>
          <a:ln w="12600">
            <a:noFill/>
          </a:ln>
        </p:spPr>
      </p:pic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1" name="Galleria immagini" descr=""/>
          <p:cNvPicPr/>
          <p:nvPr/>
        </p:nvPicPr>
        <p:blipFill>
          <a:blip r:embed="rId1"/>
          <a:srcRect l="0" t="633" r="0" b="633"/>
          <a:stretch/>
        </p:blipFill>
        <p:spPr>
          <a:xfrm>
            <a:off x="3343680" y="737280"/>
            <a:ext cx="17325000" cy="10806480"/>
          </a:xfrm>
          <a:prstGeom prst="rect">
            <a:avLst/>
          </a:prstGeom>
          <a:ln w="12600">
            <a:noFill/>
          </a:ln>
        </p:spPr>
      </p:pic>
    </p:spTree>
  </p:cSld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" name="Galleria immagini" descr=""/>
          <p:cNvPicPr/>
          <p:nvPr/>
        </p:nvPicPr>
        <p:blipFill>
          <a:blip r:embed="rId1"/>
          <a:srcRect l="0" t="3494" r="0" b="3494"/>
          <a:stretch/>
        </p:blipFill>
        <p:spPr>
          <a:xfrm>
            <a:off x="4453560" y="963720"/>
            <a:ext cx="16506360" cy="10899360"/>
          </a:xfrm>
          <a:prstGeom prst="rect">
            <a:avLst/>
          </a:prstGeom>
          <a:ln w="12600">
            <a:noFill/>
          </a:ln>
        </p:spPr>
      </p:pic>
    </p:spTree>
  </p:cSld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TextShape 1"/>
          <p:cNvSpPr txBox="1"/>
          <p:nvPr/>
        </p:nvSpPr>
        <p:spPr>
          <a:xfrm>
            <a:off x="1219320" y="2365920"/>
            <a:ext cx="21945240" cy="1715760"/>
          </a:xfrm>
          <a:prstGeom prst="rect">
            <a:avLst/>
          </a:prstGeom>
          <a:noFill/>
          <a:ln w="12600">
            <a:noFill/>
          </a:ln>
        </p:spPr>
        <p:txBody>
          <a:bodyPr lIns="50760" rIns="50760" tIns="50760" bIns="50760" anchor="ctr"/>
          <a:p>
            <a:pPr algn="ctr">
              <a:lnSpc>
                <a:spcPct val="100000"/>
              </a:lnSpc>
            </a:pPr>
            <a:r>
              <a:rPr b="0" lang="it-IT" sz="5500" spc="-1" strike="noStrike">
                <a:solidFill>
                  <a:srgbClr val="001d35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Indica la capacità di prevenire o evitare qualcosa, agendo in anticipo</a:t>
            </a:r>
            <a:endParaRPr b="0" lang="it-IT" sz="5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nela Text Regular"/>
            </a:endParaRPr>
          </a:p>
        </p:txBody>
      </p:sp>
      <p:sp>
        <p:nvSpPr>
          <p:cNvPr id="304" name="TextShape 2"/>
          <p:cNvSpPr txBox="1"/>
          <p:nvPr/>
        </p:nvSpPr>
        <p:spPr>
          <a:xfrm>
            <a:off x="1219320" y="750600"/>
            <a:ext cx="21945240" cy="2250360"/>
          </a:xfrm>
          <a:prstGeom prst="rect">
            <a:avLst/>
          </a:prstGeom>
          <a:noFill/>
          <a:ln w="12600">
            <a:noFill/>
          </a:ln>
        </p:spPr>
        <p:txBody>
          <a:bodyPr lIns="50760" rIns="50760" tIns="50760" bIns="50760"/>
          <a:p>
            <a:pPr algn="ctr">
              <a:lnSpc>
                <a:spcPct val="100000"/>
              </a:lnSpc>
            </a:pPr>
            <a:r>
              <a:rPr b="1" lang="it-IT" sz="6000" spc="-58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Effetto preventivo della Chirurgia Bariatrica</a:t>
            </a:r>
            <a:endParaRPr b="0" lang="it-IT" sz="6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nela Text Regular"/>
            </a:endParaRPr>
          </a:p>
        </p:txBody>
      </p:sp>
      <p:pic>
        <p:nvPicPr>
          <p:cNvPr id="305" name="prevenzione.jpeg" descr=""/>
          <p:cNvPicPr/>
          <p:nvPr/>
        </p:nvPicPr>
        <p:blipFill>
          <a:blip r:embed="rId1"/>
          <a:srcRect l="1173" t="0" r="1173" b="0"/>
          <a:stretch/>
        </p:blipFill>
        <p:spPr>
          <a:xfrm>
            <a:off x="6568560" y="4180320"/>
            <a:ext cx="11246400" cy="6910200"/>
          </a:xfrm>
          <a:prstGeom prst="rect">
            <a:avLst/>
          </a:prstGeom>
          <a:ln w="12600">
            <a:noFill/>
          </a:ln>
        </p:spPr>
      </p:pic>
      <p:sp>
        <p:nvSpPr>
          <p:cNvPr id="306" name="CustomShape 3"/>
          <p:cNvSpPr/>
          <p:nvPr/>
        </p:nvSpPr>
        <p:spPr>
          <a:xfrm>
            <a:off x="6568560" y="11166840"/>
            <a:ext cx="11246400" cy="60624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76320" rIns="76320" tIns="76320" bIns="76320"/>
          <a:p>
            <a:pPr algn="ctr">
              <a:lnSpc>
                <a:spcPct val="100000"/>
              </a:lnSpc>
            </a:pPr>
            <a:r>
              <a:rPr b="0" lang="it-IT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nela Text Regular"/>
                <a:ea typeface="Canela Text Regular"/>
              </a:rPr>
              <a:t>La </a:t>
            </a:r>
            <a:r>
              <a:rPr b="0" lang="it-IT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Chirurgia</a:t>
            </a:r>
            <a:r>
              <a:rPr b="0" lang="it-IT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nela Text Regular"/>
                <a:ea typeface="Canela Text Regular"/>
              </a:rPr>
              <a:t> è un Aiuto</a:t>
            </a:r>
            <a:endParaRPr b="0" lang="it-IT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9" dur="indefinite" restart="never" nodeType="tmRoot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TextShape 1"/>
          <p:cNvSpPr txBox="1"/>
          <p:nvPr/>
        </p:nvSpPr>
        <p:spPr>
          <a:xfrm>
            <a:off x="1219320" y="774720"/>
            <a:ext cx="21945240" cy="1726920"/>
          </a:xfrm>
          <a:prstGeom prst="rect">
            <a:avLst/>
          </a:prstGeom>
          <a:noFill/>
          <a:ln w="12600">
            <a:noFill/>
          </a:ln>
        </p:spPr>
        <p:txBody>
          <a:bodyPr lIns="50760" rIns="50760" tIns="50760" bIns="50760"/>
          <a:p>
            <a:pPr>
              <a:lnSpc>
                <a:spcPct val="100000"/>
              </a:lnSpc>
              <a:spcBef>
                <a:spcPts val="1199"/>
              </a:spcBef>
            </a:pPr>
            <a:r>
              <a:rPr b="1" lang="it-IT" sz="6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Chirurgia Bariatrica e Riduzione del Rischio di Cancro</a:t>
            </a:r>
            <a:endParaRPr b="0" lang="it-IT" sz="6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nela Text Regular"/>
            </a:endParaRPr>
          </a:p>
        </p:txBody>
      </p:sp>
      <p:sp>
        <p:nvSpPr>
          <p:cNvPr id="308" name="CustomShape 2"/>
          <p:cNvSpPr/>
          <p:nvPr/>
        </p:nvSpPr>
        <p:spPr>
          <a:xfrm rot="5400000">
            <a:off x="16086240" y="3790440"/>
            <a:ext cx="1269720" cy="1269720"/>
          </a:xfrm>
          <a:prstGeom prst="rightArrow">
            <a:avLst>
              <a:gd name="adj1" fmla="val 32000"/>
              <a:gd name="adj2" fmla="val 64000"/>
            </a:avLst>
          </a:prstGeom>
          <a:solidFill>
            <a:srgbClr val="00000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09" name="CustomShape 3"/>
          <p:cNvSpPr/>
          <p:nvPr/>
        </p:nvSpPr>
        <p:spPr>
          <a:xfrm>
            <a:off x="19062720" y="4039560"/>
            <a:ext cx="2280240" cy="77112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50760" rIns="50760" tIns="50760" bIns="50760" anchor="ctr"/>
          <a:p>
            <a:pPr>
              <a:lnSpc>
                <a:spcPct val="100000"/>
              </a:lnSpc>
              <a:spcBef>
                <a:spcPts val="2401"/>
              </a:spcBef>
            </a:pPr>
            <a:r>
              <a:rPr b="0" lang="it-IT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Citochine</a:t>
            </a:r>
            <a:endParaRPr b="0" lang="it-IT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0" name="CustomShape 4"/>
          <p:cNvSpPr/>
          <p:nvPr/>
        </p:nvSpPr>
        <p:spPr>
          <a:xfrm rot="16200000">
            <a:off x="16086240" y="5928120"/>
            <a:ext cx="1269720" cy="1269720"/>
          </a:xfrm>
          <a:prstGeom prst="rightArrow">
            <a:avLst>
              <a:gd name="adj1" fmla="val 32000"/>
              <a:gd name="adj2" fmla="val 64000"/>
            </a:avLst>
          </a:prstGeom>
          <a:solidFill>
            <a:srgbClr val="00000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11" name="CustomShape 5"/>
          <p:cNvSpPr/>
          <p:nvPr/>
        </p:nvSpPr>
        <p:spPr>
          <a:xfrm>
            <a:off x="17933760" y="6176880"/>
            <a:ext cx="4380480" cy="77112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50760" rIns="50760" tIns="50760" bIns="50760" anchor="ctr"/>
          <a:p>
            <a:pPr>
              <a:lnSpc>
                <a:spcPct val="100000"/>
              </a:lnSpc>
              <a:spcBef>
                <a:spcPts val="2401"/>
              </a:spcBef>
            </a:pPr>
            <a:r>
              <a:rPr b="0" lang="it-IT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Sensibilità insulina</a:t>
            </a:r>
            <a:endParaRPr b="0" lang="it-IT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2" name="CustomShape 6"/>
          <p:cNvSpPr/>
          <p:nvPr/>
        </p:nvSpPr>
        <p:spPr>
          <a:xfrm rot="5400000">
            <a:off x="16086240" y="8065440"/>
            <a:ext cx="1269720" cy="1269720"/>
          </a:xfrm>
          <a:prstGeom prst="rightArrow">
            <a:avLst>
              <a:gd name="adj1" fmla="val 32000"/>
              <a:gd name="adj2" fmla="val 64000"/>
            </a:avLst>
          </a:prstGeom>
          <a:solidFill>
            <a:srgbClr val="00000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13" name="CustomShape 7"/>
          <p:cNvSpPr/>
          <p:nvPr/>
        </p:nvSpPr>
        <p:spPr>
          <a:xfrm>
            <a:off x="18339120" y="8314560"/>
            <a:ext cx="3755520" cy="77112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50760" rIns="50760" tIns="50760" bIns="50760" anchor="ctr"/>
          <a:p>
            <a:pPr>
              <a:lnSpc>
                <a:spcPct val="100000"/>
              </a:lnSpc>
              <a:spcBef>
                <a:spcPts val="2401"/>
              </a:spcBef>
            </a:pPr>
            <a:r>
              <a:rPr b="0" lang="it-IT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Livelli ormonali</a:t>
            </a:r>
            <a:endParaRPr b="0" lang="it-IT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4" name="CustomShape 8"/>
          <p:cNvSpPr/>
          <p:nvPr/>
        </p:nvSpPr>
        <p:spPr>
          <a:xfrm rot="16200000">
            <a:off x="16086240" y="10203120"/>
            <a:ext cx="1269720" cy="1269720"/>
          </a:xfrm>
          <a:prstGeom prst="rightArrow">
            <a:avLst>
              <a:gd name="adj1" fmla="val 32000"/>
              <a:gd name="adj2" fmla="val 64000"/>
            </a:avLst>
          </a:prstGeom>
          <a:solidFill>
            <a:srgbClr val="00000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15" name="CustomShape 9"/>
          <p:cNvSpPr/>
          <p:nvPr/>
        </p:nvSpPr>
        <p:spPr>
          <a:xfrm>
            <a:off x="17841960" y="10451880"/>
            <a:ext cx="5031360" cy="77112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50760" rIns="50760" tIns="50760" bIns="50760" anchor="ctr"/>
          <a:p>
            <a:pPr>
              <a:lnSpc>
                <a:spcPct val="100000"/>
              </a:lnSpc>
              <a:spcBef>
                <a:spcPts val="2401"/>
              </a:spcBef>
            </a:pPr>
            <a:r>
              <a:rPr b="0" lang="it-IT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Microbiota intestinale</a:t>
            </a:r>
            <a:endParaRPr b="0" lang="it-IT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6" name="CustomShape 10"/>
          <p:cNvSpPr/>
          <p:nvPr/>
        </p:nvSpPr>
        <p:spPr>
          <a:xfrm>
            <a:off x="1429200" y="3551760"/>
            <a:ext cx="11556000" cy="174672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50760" rIns="50760" tIns="50760" bIns="50760" anchor="ctr"/>
          <a:p>
            <a:pPr marL="457200" indent="-317160" algn="just">
              <a:lnSpc>
                <a:spcPct val="100000"/>
              </a:lnSpc>
              <a:spcBef>
                <a:spcPts val="1199"/>
              </a:spcBef>
              <a:buClr>
                <a:srgbClr val="000000"/>
              </a:buClr>
              <a:buSzPct val="150000"/>
              <a:buFont typeface="Times Roman"/>
              <a:buChar char="•"/>
            </a:pPr>
            <a:r>
              <a:rPr b="1" lang="it-IT" sz="2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Riduzione dell'infiammazione sistemica:</a:t>
            </a:r>
            <a:r>
              <a:rPr b="0" lang="it-IT" sz="2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L'obesità porta a uno stato di infiammazione cronica, che è un fattore noto per la carcinogenesi. Dopo la chirurgia bariatrica, i livelli di citochine infiammatorie diminuiscono, contribuendo a un ambiente meno favorevole per lo sviluppo del cancro.</a:t>
            </a:r>
            <a:endParaRPr b="0" lang="it-IT" sz="2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7" name="CustomShape 11"/>
          <p:cNvSpPr/>
          <p:nvPr/>
        </p:nvSpPr>
        <p:spPr>
          <a:xfrm>
            <a:off x="1371600" y="5689440"/>
            <a:ext cx="11072880" cy="174672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50760" rIns="50760" tIns="50760" bIns="50760" anchor="ctr"/>
          <a:p>
            <a:pPr marL="457200" indent="-317160" algn="just">
              <a:lnSpc>
                <a:spcPct val="100000"/>
              </a:lnSpc>
              <a:spcBef>
                <a:spcPts val="1199"/>
              </a:spcBef>
              <a:buClr>
                <a:srgbClr val="000000"/>
              </a:buClr>
              <a:buSzPct val="150000"/>
              <a:buFont typeface="Times Roman"/>
              <a:buChar char="•"/>
            </a:pPr>
            <a:r>
              <a:rPr b="1" lang="it-IT" sz="2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Miglioramento della sensibilità all’insulina:</a:t>
            </a:r>
            <a:r>
              <a:rPr b="0" lang="it-IT" sz="2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L’obesità è strettamente legata alla resistenza all’insulina, che può favorire la crescita cellulare anomala. La chirurgia bariatrica migliora la sensibilità all'insulina, riducendo il rischio di cancro legato a questo meccanismo</a:t>
            </a:r>
            <a:endParaRPr b="0" lang="it-IT" sz="2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8" name="CustomShape 12"/>
          <p:cNvSpPr/>
          <p:nvPr/>
        </p:nvSpPr>
        <p:spPr>
          <a:xfrm>
            <a:off x="1391760" y="7826760"/>
            <a:ext cx="12598200" cy="174672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50760" rIns="50760" tIns="50760" bIns="50760" anchor="ctr"/>
          <a:p>
            <a:pPr marL="457200" indent="-317160" algn="just">
              <a:lnSpc>
                <a:spcPct val="100000"/>
              </a:lnSpc>
              <a:spcBef>
                <a:spcPts val="1199"/>
              </a:spcBef>
              <a:buClr>
                <a:srgbClr val="000000"/>
              </a:buClr>
              <a:buSzPct val="150000"/>
              <a:buFont typeface="Times Roman"/>
              <a:buChar char="•"/>
            </a:pPr>
            <a:r>
              <a:rPr b="1" lang="it-IT" sz="2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Riequilibrio ormonale:</a:t>
            </a:r>
            <a:r>
              <a:rPr b="0" lang="it-IT" sz="2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L'obesità causa alterazioni ormonali, come l’aumento degli estrogeni, che è correlato a tumori ormono-dipendenti (es. cancro al seno e endometriale). La perdita di peso indotta dalla chirurgia bariatrica può ridurre i livelli di questi ormoni, abbassando il rischio di tumori legati agli estrogeni</a:t>
            </a:r>
            <a:endParaRPr b="0" lang="it-IT" sz="2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9" name="CustomShape 13"/>
          <p:cNvSpPr/>
          <p:nvPr/>
        </p:nvSpPr>
        <p:spPr>
          <a:xfrm>
            <a:off x="1414440" y="10308240"/>
            <a:ext cx="14425560" cy="92376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50760" rIns="50760" tIns="50760" bIns="50760" anchor="ctr"/>
          <a:p>
            <a:pPr marL="457200" indent="-317160" algn="just">
              <a:lnSpc>
                <a:spcPct val="100000"/>
              </a:lnSpc>
              <a:spcBef>
                <a:spcPts val="1199"/>
              </a:spcBef>
              <a:buClr>
                <a:srgbClr val="000000"/>
              </a:buClr>
              <a:buSzPct val="150000"/>
              <a:buFont typeface="Times Roman"/>
              <a:buChar char="•"/>
            </a:pPr>
            <a:r>
              <a:rPr b="1" lang="it-IT" sz="2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Modifiche nel microbiota intestinale:</a:t>
            </a:r>
            <a:r>
              <a:rPr b="0" lang="it-IT" sz="2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La chirurgia bariatrica può anche influenzare positivamente il microbiota intestinale, riducendo i rischi di tumori gastrointestinali</a:t>
            </a:r>
            <a:endParaRPr b="0" lang="it-IT" sz="2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1" dur="indefinite" restart="never" nodeType="tmRoot">
          <p:childTnLst>
            <p:seq>
              <p:cTn id="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CustomShape 1"/>
          <p:cNvSpPr/>
          <p:nvPr/>
        </p:nvSpPr>
        <p:spPr>
          <a:xfrm>
            <a:off x="2991960" y="2313000"/>
            <a:ext cx="15253200" cy="94464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50760" rIns="50760" tIns="50760" bIns="50760" anchor="ctr"/>
          <a:p>
            <a:pPr algn="just">
              <a:lnSpc>
                <a:spcPct val="100000"/>
              </a:lnSpc>
            </a:pPr>
            <a:r>
              <a:rPr b="0" lang="it-IT" sz="2770" spc="-1" strike="noStrike">
                <a:solidFill>
                  <a:srgbClr val="1b1b1b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Il rischio di carcinomi legati all’obesità è  </a:t>
            </a:r>
            <a:r>
              <a:rPr b="0" lang="it-IT" sz="2770" spc="-1" strike="noStrike" u="sng">
                <a:solidFill>
                  <a:srgbClr val="1b1b1b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leggermente ridotto</a:t>
            </a:r>
            <a:r>
              <a:rPr b="0" lang="it-IT" sz="2770" spc="-1" strike="noStrike">
                <a:solidFill>
                  <a:srgbClr val="1b1b1b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dopo chirurgia bariatrica nelle donne, tale flessione si attenua nel tempo dopo la chirurgia</a:t>
            </a:r>
            <a:endParaRPr b="0" lang="it-IT" sz="277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1" name="CustomShape 2"/>
          <p:cNvSpPr/>
          <p:nvPr/>
        </p:nvSpPr>
        <p:spPr>
          <a:xfrm rot="5400000">
            <a:off x="982440" y="3074760"/>
            <a:ext cx="1269720" cy="1269720"/>
          </a:xfrm>
          <a:prstGeom prst="rightArrow">
            <a:avLst>
              <a:gd name="adj1" fmla="val 32000"/>
              <a:gd name="adj2" fmla="val 64000"/>
            </a:avLst>
          </a:prstGeom>
          <a:solidFill>
            <a:srgbClr val="00000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22" name="CustomShape 3"/>
          <p:cNvSpPr/>
          <p:nvPr/>
        </p:nvSpPr>
        <p:spPr>
          <a:xfrm rot="5400000">
            <a:off x="982440" y="5607720"/>
            <a:ext cx="1269720" cy="1269720"/>
          </a:xfrm>
          <a:prstGeom prst="rightArrow">
            <a:avLst>
              <a:gd name="adj1" fmla="val 32000"/>
              <a:gd name="adj2" fmla="val 64000"/>
            </a:avLst>
          </a:prstGeom>
          <a:solidFill>
            <a:srgbClr val="00000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23" name="CustomShape 4"/>
          <p:cNvSpPr/>
          <p:nvPr/>
        </p:nvSpPr>
        <p:spPr>
          <a:xfrm>
            <a:off x="3047400" y="5981400"/>
            <a:ext cx="8877960" cy="52272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50760" rIns="50760" tIns="50760" bIns="50760" anchor="ctr"/>
          <a:p>
            <a:pPr>
              <a:lnSpc>
                <a:spcPct val="100000"/>
              </a:lnSpc>
            </a:pPr>
            <a:r>
              <a:rPr b="0" lang="it-IT" sz="2770" spc="-1" strike="noStrike">
                <a:solidFill>
                  <a:srgbClr val="1b1b1b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rischio di linfoma non-Hodgkin e melanoma, solo nella donna</a:t>
            </a:r>
            <a:endParaRPr b="0" lang="it-IT" sz="277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4" name="CustomShape 5"/>
          <p:cNvSpPr/>
          <p:nvPr/>
        </p:nvSpPr>
        <p:spPr>
          <a:xfrm rot="5400000">
            <a:off x="982440" y="7314120"/>
            <a:ext cx="1269720" cy="1269720"/>
          </a:xfrm>
          <a:prstGeom prst="rightArrow">
            <a:avLst>
              <a:gd name="adj1" fmla="val 32000"/>
              <a:gd name="adj2" fmla="val 64000"/>
            </a:avLst>
          </a:prstGeom>
          <a:solidFill>
            <a:srgbClr val="00000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25" name="CustomShape 6"/>
          <p:cNvSpPr/>
          <p:nvPr/>
        </p:nvSpPr>
        <p:spPr>
          <a:xfrm>
            <a:off x="3270960" y="7693200"/>
            <a:ext cx="2440440" cy="51228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50760" rIns="50760" tIns="50760" bIns="50760" anchor="ctr"/>
          <a:p>
            <a:pPr>
              <a:lnSpc>
                <a:spcPct val="100000"/>
              </a:lnSpc>
              <a:spcBef>
                <a:spcPts val="2401"/>
              </a:spcBef>
            </a:pPr>
            <a:r>
              <a:rPr b="0" lang="it-IT" sz="2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Incidenza cancro</a:t>
            </a:r>
            <a:endParaRPr b="0" lang="it-IT" sz="2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6" name="CustomShape 7"/>
          <p:cNvSpPr/>
          <p:nvPr/>
        </p:nvSpPr>
        <p:spPr>
          <a:xfrm>
            <a:off x="3108240" y="9435960"/>
            <a:ext cx="3671640" cy="51228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50760" rIns="50760" tIns="50760" bIns="50760" anchor="ctr"/>
          <a:p>
            <a:pPr>
              <a:lnSpc>
                <a:spcPct val="100000"/>
              </a:lnSpc>
              <a:spcBef>
                <a:spcPts val="2401"/>
              </a:spcBef>
            </a:pPr>
            <a:r>
              <a:rPr b="0" lang="it-IT" sz="2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Mortalità cancro correlata</a:t>
            </a:r>
            <a:endParaRPr b="0" lang="it-IT" sz="2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7" name="CustomShape 8"/>
          <p:cNvSpPr/>
          <p:nvPr/>
        </p:nvSpPr>
        <p:spPr>
          <a:xfrm>
            <a:off x="8269920" y="9384480"/>
            <a:ext cx="9055440" cy="92376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50760" rIns="50760" tIns="50760" bIns="50760" anchor="ctr"/>
          <a:p>
            <a:pPr algn="just">
              <a:lnSpc>
                <a:spcPct val="100000"/>
              </a:lnSpc>
              <a:spcBef>
                <a:spcPts val="1001"/>
              </a:spcBef>
            </a:pPr>
            <a:r>
              <a:rPr b="0" lang="it-IT" sz="2700" spc="-1" strike="noStrike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Il tasso nei pazienti sottoposti a chirurgia era del 16,14% rispetto al 22.4% di quelli non sottoposti a chirurgia</a:t>
            </a:r>
            <a:endParaRPr b="0" lang="it-IT" sz="2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8" name="CustomShape 9"/>
          <p:cNvSpPr/>
          <p:nvPr/>
        </p:nvSpPr>
        <p:spPr>
          <a:xfrm>
            <a:off x="3008520" y="4177080"/>
            <a:ext cx="15253200" cy="92376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50760" rIns="50760" tIns="50760" bIns="50760" anchor="ctr"/>
          <a:p>
            <a:pPr algn="just">
              <a:lnSpc>
                <a:spcPct val="100000"/>
              </a:lnSpc>
              <a:spcBef>
                <a:spcPts val="1001"/>
              </a:spcBef>
            </a:pPr>
            <a:r>
              <a:rPr b="0" lang="it-IT" sz="2700" spc="-1" strike="noStrike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La maggior riduzione di incidenza di cancro nelle donne, dopo chirurgia bariatrica, avviene sopratutto per </a:t>
            </a:r>
            <a:r>
              <a:rPr b="0" lang="it-IT" sz="2700" spc="-1" strike="noStrike" u="sng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cancri ormone correlati</a:t>
            </a:r>
            <a:r>
              <a:rPr b="0" lang="it-IT" sz="2700" spc="-1" strike="noStrike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. E riguarda cancro della mammella ed endometrio post menopausa</a:t>
            </a:r>
            <a:endParaRPr b="0" lang="it-IT" sz="2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9" name="CustomShape 10"/>
          <p:cNvSpPr/>
          <p:nvPr/>
        </p:nvSpPr>
        <p:spPr>
          <a:xfrm rot="5400000">
            <a:off x="982440" y="9211680"/>
            <a:ext cx="1269720" cy="1269720"/>
          </a:xfrm>
          <a:prstGeom prst="rightArrow">
            <a:avLst>
              <a:gd name="adj1" fmla="val 32000"/>
              <a:gd name="adj2" fmla="val 64000"/>
            </a:avLst>
          </a:prstGeom>
          <a:solidFill>
            <a:srgbClr val="00000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30" name="CustomShape 11"/>
          <p:cNvSpPr/>
          <p:nvPr/>
        </p:nvSpPr>
        <p:spPr>
          <a:xfrm>
            <a:off x="8604000" y="818640"/>
            <a:ext cx="8894520" cy="101520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50760" rIns="50760" tIns="50760" bIns="50760" anchor="ctr"/>
          <a:p>
            <a:pPr>
              <a:lnSpc>
                <a:spcPct val="100000"/>
              </a:lnSpc>
              <a:spcBef>
                <a:spcPts val="2401"/>
              </a:spcBef>
            </a:pPr>
            <a:r>
              <a:rPr b="1" lang="it-IT" sz="6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EFFETTO PREVENTIVO</a:t>
            </a:r>
            <a:endParaRPr b="0" lang="it-IT" sz="6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1" name="CustomShape 12"/>
          <p:cNvSpPr/>
          <p:nvPr/>
        </p:nvSpPr>
        <p:spPr>
          <a:xfrm>
            <a:off x="3024000" y="3469680"/>
            <a:ext cx="15428160" cy="51264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50760" rIns="50760" tIns="50760" bIns="50760"/>
          <a:p>
            <a:pPr algn="just">
              <a:lnSpc>
                <a:spcPct val="100000"/>
              </a:lnSpc>
              <a:spcBef>
                <a:spcPts val="1001"/>
              </a:spcBef>
            </a:pPr>
            <a:r>
              <a:rPr b="0" lang="it-IT" sz="2700" spc="-1" strike="noStrike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Dopo chirurgia bariatrica </a:t>
            </a:r>
            <a:r>
              <a:rPr b="0" lang="it-IT" sz="2700" spc="-1" strike="noStrike" u="sng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riduzione </a:t>
            </a:r>
            <a:r>
              <a:rPr b="0" lang="it-IT" sz="2700" spc="-1" strike="noStrike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del rischio del </a:t>
            </a:r>
            <a:r>
              <a:rPr b="0" lang="it-IT" sz="2700" spc="-1" strike="noStrike" u="sng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42% </a:t>
            </a:r>
            <a:r>
              <a:rPr b="0" lang="it-IT" sz="2700" spc="-1" strike="noStrike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nelle donne, nessun vantaggio nell’uomo</a:t>
            </a:r>
            <a:endParaRPr b="0" lang="it-IT" sz="2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3" dur="indefinite" restart="never" nodeType="tmRoot">
          <p:childTnLst>
            <p:seq>
              <p:cTn id="1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CustomShape 1"/>
          <p:cNvSpPr/>
          <p:nvPr/>
        </p:nvSpPr>
        <p:spPr>
          <a:xfrm>
            <a:off x="1371960" y="830520"/>
            <a:ext cx="21639960" cy="86256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50760" rIns="50760" tIns="50760" bIns="50760" anchor="ctr"/>
          <a:p>
            <a:pPr>
              <a:lnSpc>
                <a:spcPct val="100000"/>
              </a:lnSpc>
              <a:spcBef>
                <a:spcPts val="2401"/>
              </a:spcBef>
            </a:pPr>
            <a:r>
              <a:rPr b="0" lang="it-IT" sz="5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Quale è la % di peso totale perso per avere una riduzione significativa rischio cancro</a:t>
            </a:r>
            <a:endParaRPr b="0" lang="it-IT" sz="5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3" name="CustomShape 2"/>
          <p:cNvSpPr/>
          <p:nvPr/>
        </p:nvSpPr>
        <p:spPr>
          <a:xfrm>
            <a:off x="10452960" y="3750840"/>
            <a:ext cx="3363840" cy="223416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50760" rIns="50760" tIns="50760" bIns="50760" anchor="ctr"/>
          <a:p>
            <a:pPr>
              <a:lnSpc>
                <a:spcPct val="100000"/>
              </a:lnSpc>
              <a:spcBef>
                <a:spcPts val="2401"/>
              </a:spcBef>
            </a:pPr>
            <a:r>
              <a:rPr b="0" lang="it-IT" sz="14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20%</a:t>
            </a:r>
            <a:endParaRPr b="0" lang="it-IT" sz="14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4" name="CustomShape 3"/>
          <p:cNvSpPr/>
          <p:nvPr/>
        </p:nvSpPr>
        <p:spPr>
          <a:xfrm>
            <a:off x="3024000" y="9303480"/>
            <a:ext cx="19872000" cy="77256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50760" rIns="50760" tIns="50760" bIns="50760" anchor="ctr"/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0" lang="it-IT" sz="4400" spc="-1" strike="noStrike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Riduzione rischio cancro, dopo un anno, del 14% ogni 10% di riduzione di peso</a:t>
            </a:r>
            <a:endParaRPr b="0" lang="it-IT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5" dur="indefinite" restart="never" nodeType="tmRoot">
          <p:childTnLst>
            <p:seq>
              <p:cTn id="1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TextShape 1"/>
          <p:cNvSpPr txBox="1"/>
          <p:nvPr/>
        </p:nvSpPr>
        <p:spPr>
          <a:xfrm>
            <a:off x="1219320" y="774720"/>
            <a:ext cx="21945240" cy="1726920"/>
          </a:xfrm>
          <a:prstGeom prst="rect">
            <a:avLst/>
          </a:prstGeom>
          <a:noFill/>
          <a:ln w="12600">
            <a:noFill/>
          </a:ln>
        </p:spPr>
        <p:txBody>
          <a:bodyPr lIns="50760" rIns="50760" tIns="50760" bIns="50760"/>
          <a:p>
            <a:pPr algn="ctr">
              <a:lnSpc>
                <a:spcPct val="100000"/>
              </a:lnSpc>
            </a:pPr>
            <a:r>
              <a:rPr b="1" lang="it-IT" sz="6000" spc="-58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…</a:t>
            </a:r>
            <a:r>
              <a:rPr b="1" lang="it-IT" sz="6000" spc="-58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E NON PREVENTIVO</a:t>
            </a:r>
            <a:endParaRPr b="0" lang="it-IT" sz="6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nela Text Regular"/>
            </a:endParaRPr>
          </a:p>
        </p:txBody>
      </p:sp>
      <p:sp>
        <p:nvSpPr>
          <p:cNvPr id="336" name="CustomShape 2"/>
          <p:cNvSpPr/>
          <p:nvPr/>
        </p:nvSpPr>
        <p:spPr>
          <a:xfrm>
            <a:off x="4949280" y="2626920"/>
            <a:ext cx="15399720" cy="51228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50760" rIns="50760" tIns="50760" bIns="50760" anchor="ctr"/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0" lang="it-IT" sz="2700" spc="-1" strike="noStrike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I pazienti con cancro obesi ed un alterato metabolismo del glucosio hanno una prognosi peggiore. </a:t>
            </a:r>
            <a:endParaRPr b="0" lang="it-IT" sz="2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7" name="CustomShape 3"/>
          <p:cNvSpPr/>
          <p:nvPr/>
        </p:nvSpPr>
        <p:spPr>
          <a:xfrm>
            <a:off x="2656080" y="10103400"/>
            <a:ext cx="9705600" cy="101448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50760" rIns="50760" tIns="50760" bIns="50760" anchor="ctr"/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0" lang="it-IT" sz="3000" spc="-1" strike="noStrike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La chirurgia bariatrica è associata con un</a:t>
            </a:r>
            <a:r>
              <a:rPr b="0" lang="it-IT" sz="3000" spc="-1" strike="noStrike" u="sng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aumentato rischio</a:t>
            </a:r>
            <a:r>
              <a:rPr b="0" lang="it-IT" sz="3000" spc="-1" strike="noStrike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di cancro colorettale, sia uomini che donne, sottoposti a RYGB</a:t>
            </a:r>
            <a:endParaRPr b="0" lang="it-IT" sz="3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8" name="CustomShape 4"/>
          <p:cNvSpPr/>
          <p:nvPr/>
        </p:nvSpPr>
        <p:spPr>
          <a:xfrm rot="16200000">
            <a:off x="731880" y="9168480"/>
            <a:ext cx="1269720" cy="1269720"/>
          </a:xfrm>
          <a:prstGeom prst="rightArrow">
            <a:avLst>
              <a:gd name="adj1" fmla="val 32000"/>
              <a:gd name="adj2" fmla="val 64000"/>
            </a:avLst>
          </a:prstGeom>
          <a:solidFill>
            <a:srgbClr val="00000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39" name="CustomShape 5"/>
          <p:cNvSpPr/>
          <p:nvPr/>
        </p:nvSpPr>
        <p:spPr>
          <a:xfrm>
            <a:off x="2612160" y="9337680"/>
            <a:ext cx="15672960" cy="56088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50760" rIns="50760" tIns="50760" bIns="50760" anchor="ctr"/>
          <a:p>
            <a:pPr algn="just">
              <a:lnSpc>
                <a:spcPct val="100000"/>
              </a:lnSpc>
            </a:pPr>
            <a:r>
              <a:rPr b="0" lang="it-IT" sz="3020" spc="-1" strike="noStrike">
                <a:solidFill>
                  <a:srgbClr val="222222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Alcuni lavori hanno dimostrato un </a:t>
            </a:r>
            <a:r>
              <a:rPr b="0" lang="it-IT" sz="3020" spc="-1" strike="noStrike" u="sng">
                <a:solidFill>
                  <a:srgbClr val="222222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aumentato rischio</a:t>
            </a:r>
            <a:r>
              <a:rPr b="0" lang="it-IT" sz="3020" spc="-1" strike="noStrike">
                <a:solidFill>
                  <a:srgbClr val="222222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di cancro del rene post chirurgia metabolica</a:t>
            </a:r>
            <a:endParaRPr b="0" lang="it-IT" sz="302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0" name="CustomShape 6"/>
          <p:cNvSpPr/>
          <p:nvPr/>
        </p:nvSpPr>
        <p:spPr>
          <a:xfrm>
            <a:off x="13016160" y="10381680"/>
            <a:ext cx="10090800" cy="101592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50760" rIns="50760" tIns="50760" bIns="50760" anchor="ctr"/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0" lang="it-IT" sz="3000" spc="-1" strike="noStrike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In assoluto </a:t>
            </a:r>
            <a:r>
              <a:rPr b="0" lang="it-IT" sz="3000" spc="-1" strike="noStrike" u="sng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incidenza di cancro colorettale è inferiore</a:t>
            </a:r>
            <a:r>
              <a:rPr b="0" lang="it-IT" sz="3000" spc="-1" strike="noStrike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nel gruppo sottoposto a chirurgia bariatrica rispetto al non-surgical group</a:t>
            </a:r>
            <a:endParaRPr b="0" lang="it-IT" sz="3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1" name="CustomShape 7"/>
          <p:cNvSpPr/>
          <p:nvPr/>
        </p:nvSpPr>
        <p:spPr>
          <a:xfrm>
            <a:off x="2651040" y="8409240"/>
            <a:ext cx="16756200" cy="56088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50760" rIns="50760" tIns="50760" bIns="50760" anchor="ctr"/>
          <a:p>
            <a:pPr algn="just">
              <a:lnSpc>
                <a:spcPct val="100000"/>
              </a:lnSpc>
            </a:pPr>
            <a:r>
              <a:rPr b="0" lang="it-IT" sz="3020" spc="-1" strike="noStrike">
                <a:solidFill>
                  <a:srgbClr val="222222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Sleeve e RYGB presentano una </a:t>
            </a:r>
            <a:r>
              <a:rPr b="0" lang="it-IT" sz="3020" spc="-1" strike="noStrike" u="sng">
                <a:solidFill>
                  <a:srgbClr val="222222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minor incidenza</a:t>
            </a:r>
            <a:r>
              <a:rPr b="0" lang="it-IT" sz="3020" spc="-1" strike="noStrike">
                <a:solidFill>
                  <a:srgbClr val="222222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di cancro colo-rettale e poliposi benigna rispetto al Band</a:t>
            </a:r>
            <a:endParaRPr b="0" lang="it-IT" sz="302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2" name="CustomShape 8"/>
          <p:cNvSpPr/>
          <p:nvPr/>
        </p:nvSpPr>
        <p:spPr>
          <a:xfrm>
            <a:off x="14194080" y="5212080"/>
            <a:ext cx="6996600" cy="194112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50760" rIns="50760" tIns="50760" bIns="50760" anchor="ctr"/>
          <a:p>
            <a:pPr algn="just">
              <a:lnSpc>
                <a:spcPct val="100000"/>
              </a:lnSpc>
            </a:pPr>
            <a:r>
              <a:rPr b="0" lang="it-IT" sz="3020" spc="-1" strike="noStrike">
                <a:solidFill>
                  <a:srgbClr val="222222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Per quanto concerne il cancro gastrico ed esofageo è stato osservata un incremento di rischio nel Band e sleeve. Per un aumentato rischio di RGE</a:t>
            </a:r>
            <a:endParaRPr b="0" lang="it-IT" sz="302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3" name="CustomShape 9"/>
          <p:cNvSpPr/>
          <p:nvPr/>
        </p:nvSpPr>
        <p:spPr>
          <a:xfrm>
            <a:off x="2781360" y="4726800"/>
            <a:ext cx="7421760" cy="148104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50760" rIns="50760" tIns="50760" bIns="50760" anchor="ctr"/>
          <a:p>
            <a:pPr algn="just">
              <a:lnSpc>
                <a:spcPct val="100000"/>
              </a:lnSpc>
            </a:pPr>
            <a:r>
              <a:rPr b="0" lang="it-IT" sz="3020" spc="-1" strike="noStrike">
                <a:solidFill>
                  <a:srgbClr val="222222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Incidenza di cancro era 1.91 volte più alta nella diversione e 1.26 più alta nel band rispetto al RYGB</a:t>
            </a:r>
            <a:endParaRPr b="0" lang="it-IT" sz="302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7" dur="indefinite" restart="never" nodeType="tmRoot">
          <p:childTnLst>
            <p:seq>
              <p:cTn id="1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215</TotalTime>
  <Application>LibreOffice/5.3.4.2$Windows_x86 LibreOffice_project/f82d347ccc0be322489bf7da61d7e4ad13fe2ff3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dc:description/>
  <dc:language>it-IT</dc:language>
  <cp:lastModifiedBy/>
  <dcterms:modified xsi:type="dcterms:W3CDTF">2025-10-07T12:54:46Z</dcterms:modified>
  <cp:revision>2</cp:revision>
  <dc:subject/>
  <dc:title/>
</cp:coreProperties>
</file>